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3" r:id="rId1"/>
    <p:sldMasterId id="2147483829" r:id="rId2"/>
    <p:sldMasterId id="2147483846" r:id="rId3"/>
  </p:sldMasterIdLst>
  <p:notesMasterIdLst>
    <p:notesMasterId r:id="rId27"/>
  </p:notesMasterIdLst>
  <p:handoutMasterIdLst>
    <p:handoutMasterId r:id="rId28"/>
  </p:handoutMasterIdLst>
  <p:sldIdLst>
    <p:sldId id="303" r:id="rId4"/>
    <p:sldId id="291" r:id="rId5"/>
    <p:sldId id="319" r:id="rId6"/>
    <p:sldId id="328" r:id="rId7"/>
    <p:sldId id="329" r:id="rId8"/>
    <p:sldId id="320" r:id="rId9"/>
    <p:sldId id="323" r:id="rId10"/>
    <p:sldId id="324" r:id="rId11"/>
    <p:sldId id="317" r:id="rId12"/>
    <p:sldId id="330" r:id="rId13"/>
    <p:sldId id="331" r:id="rId14"/>
    <p:sldId id="332" r:id="rId15"/>
    <p:sldId id="325" r:id="rId16"/>
    <p:sldId id="334" r:id="rId17"/>
    <p:sldId id="338" r:id="rId18"/>
    <p:sldId id="339" r:id="rId19"/>
    <p:sldId id="335" r:id="rId20"/>
    <p:sldId id="322" r:id="rId21"/>
    <p:sldId id="336" r:id="rId22"/>
    <p:sldId id="340" r:id="rId23"/>
    <p:sldId id="326" r:id="rId24"/>
    <p:sldId id="327" r:id="rId25"/>
    <p:sldId id="318" r:id="rId26"/>
  </p:sldIdLst>
  <p:sldSz cx="14630400" cy="8229600"/>
  <p:notesSz cx="7315200" cy="9601200"/>
  <p:defaultTextStyle>
    <a:defPPr>
      <a:defRPr lang="en-US"/>
    </a:defPPr>
    <a:lvl1pPr algn="l" rtl="0" fontAlgn="base">
      <a:spcBef>
        <a:spcPct val="50000"/>
      </a:spcBef>
      <a:spcAft>
        <a:spcPct val="0"/>
      </a:spcAft>
      <a:defRPr sz="4000" kern="1200">
        <a:solidFill>
          <a:schemeClr val="tx1"/>
        </a:solidFill>
        <a:latin typeface="Arial" charset="0"/>
        <a:ea typeface="+mn-ea"/>
        <a:cs typeface="+mn-cs"/>
      </a:defRPr>
    </a:lvl1pPr>
    <a:lvl2pPr marL="651203" indent="-65122" algn="l" rtl="0" fontAlgn="base">
      <a:spcBef>
        <a:spcPct val="50000"/>
      </a:spcBef>
      <a:spcAft>
        <a:spcPct val="0"/>
      </a:spcAft>
      <a:defRPr sz="4000" kern="1200">
        <a:solidFill>
          <a:schemeClr val="tx1"/>
        </a:solidFill>
        <a:latin typeface="Arial" charset="0"/>
        <a:ea typeface="+mn-ea"/>
        <a:cs typeface="+mn-cs"/>
      </a:defRPr>
    </a:lvl2pPr>
    <a:lvl3pPr marL="1304443" indent="-132276" algn="l" rtl="0" fontAlgn="base">
      <a:spcBef>
        <a:spcPct val="50000"/>
      </a:spcBef>
      <a:spcAft>
        <a:spcPct val="0"/>
      </a:spcAft>
      <a:defRPr sz="4000" kern="1200">
        <a:solidFill>
          <a:schemeClr val="tx1"/>
        </a:solidFill>
        <a:latin typeface="Arial" charset="0"/>
        <a:ea typeface="+mn-ea"/>
        <a:cs typeface="+mn-cs"/>
      </a:defRPr>
    </a:lvl3pPr>
    <a:lvl4pPr marL="1957682" indent="-199432" algn="l" rtl="0" fontAlgn="base">
      <a:spcBef>
        <a:spcPct val="50000"/>
      </a:spcBef>
      <a:spcAft>
        <a:spcPct val="0"/>
      </a:spcAft>
      <a:defRPr sz="4000" kern="1200">
        <a:solidFill>
          <a:schemeClr val="tx1"/>
        </a:solidFill>
        <a:latin typeface="Arial" charset="0"/>
        <a:ea typeface="+mn-ea"/>
        <a:cs typeface="+mn-cs"/>
      </a:defRPr>
    </a:lvl4pPr>
    <a:lvl5pPr marL="2610922" indent="-266588" algn="l" rtl="0" fontAlgn="base">
      <a:spcBef>
        <a:spcPct val="50000"/>
      </a:spcBef>
      <a:spcAft>
        <a:spcPct val="0"/>
      </a:spcAft>
      <a:defRPr sz="4000" kern="1200">
        <a:solidFill>
          <a:schemeClr val="tx1"/>
        </a:solidFill>
        <a:latin typeface="Arial" charset="0"/>
        <a:ea typeface="+mn-ea"/>
        <a:cs typeface="+mn-cs"/>
      </a:defRPr>
    </a:lvl5pPr>
    <a:lvl6pPr marL="2930418" algn="l" defTabSz="1172168" rtl="0" eaLnBrk="1" latinLnBrk="0" hangingPunct="1">
      <a:defRPr sz="4000" kern="1200">
        <a:solidFill>
          <a:schemeClr val="tx1"/>
        </a:solidFill>
        <a:latin typeface="Arial" charset="0"/>
        <a:ea typeface="+mn-ea"/>
        <a:cs typeface="+mn-cs"/>
      </a:defRPr>
    </a:lvl6pPr>
    <a:lvl7pPr marL="3516501" algn="l" defTabSz="1172168" rtl="0" eaLnBrk="1" latinLnBrk="0" hangingPunct="1">
      <a:defRPr sz="4000" kern="1200">
        <a:solidFill>
          <a:schemeClr val="tx1"/>
        </a:solidFill>
        <a:latin typeface="Arial" charset="0"/>
        <a:ea typeface="+mn-ea"/>
        <a:cs typeface="+mn-cs"/>
      </a:defRPr>
    </a:lvl7pPr>
    <a:lvl8pPr marL="4102584" algn="l" defTabSz="1172168" rtl="0" eaLnBrk="1" latinLnBrk="0" hangingPunct="1">
      <a:defRPr sz="4000" kern="1200">
        <a:solidFill>
          <a:schemeClr val="tx1"/>
        </a:solidFill>
        <a:latin typeface="Arial" charset="0"/>
        <a:ea typeface="+mn-ea"/>
        <a:cs typeface="+mn-cs"/>
      </a:defRPr>
    </a:lvl8pPr>
    <a:lvl9pPr marL="4688668" algn="l" defTabSz="1172168" rtl="0" eaLnBrk="1" latinLnBrk="0" hangingPunct="1">
      <a:defRPr sz="40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592">
          <p15:clr>
            <a:srgbClr val="A4A3A4"/>
          </p15:clr>
        </p15:guide>
        <p15:guide id="2" pos="4608">
          <p15:clr>
            <a:srgbClr val="A4A3A4"/>
          </p15:clr>
        </p15:guide>
      </p15:sldGuideLst>
    </p:ext>
    <p:ext uri="{2D200454-40CA-4A62-9FC3-DE9A4176ACB9}">
      <p15:notesGuideLst xmlns:p15="http://schemas.microsoft.com/office/powerpoint/2012/main">
        <p15:guide id="1" orient="horz" pos="3024">
          <p15:clr>
            <a:srgbClr val="A4A3A4"/>
          </p15:clr>
        </p15:guide>
        <p15:guide id="2" pos="230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E9F8"/>
    <a:srgbClr val="31F731"/>
    <a:srgbClr val="1C3736"/>
    <a:srgbClr val="33CCFF"/>
    <a:srgbClr val="FFCC66"/>
    <a:srgbClr val="669999"/>
    <a:srgbClr val="224442"/>
    <a:srgbClr val="2F5B5B"/>
    <a:srgbClr val="437D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343" autoAdjust="0"/>
    <p:restoredTop sz="71320" autoAdjust="0"/>
  </p:normalViewPr>
  <p:slideViewPr>
    <p:cSldViewPr snapToGrid="0">
      <p:cViewPr varScale="1">
        <p:scale>
          <a:sx n="37" d="100"/>
          <a:sy n="37" d="100"/>
        </p:scale>
        <p:origin x="2576" y="184"/>
      </p:cViewPr>
      <p:guideLst>
        <p:guide orient="horz" pos="2592"/>
        <p:guide pos="4608"/>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8" d="100"/>
          <a:sy n="78" d="100"/>
        </p:scale>
        <p:origin x="2120" y="176"/>
      </p:cViewPr>
      <p:guideLst>
        <p:guide orient="horz" pos="3024"/>
        <p:guide pos="2305"/>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170238" cy="479425"/>
          </a:xfrm>
          <a:prstGeom prst="rect">
            <a:avLst/>
          </a:prstGeom>
          <a:noFill/>
          <a:ln w="9525">
            <a:noFill/>
            <a:miter lim="800000"/>
            <a:headEnd/>
            <a:tailEnd/>
          </a:ln>
        </p:spPr>
        <p:txBody>
          <a:bodyPr vert="horz" wrap="square" lIns="95710" tIns="47856" rIns="95710" bIns="47856" numCol="1" anchor="t" anchorCtr="0" compatLnSpc="1">
            <a:prstTxWarp prst="textNoShape">
              <a:avLst/>
            </a:prstTxWarp>
          </a:bodyPr>
          <a:lstStyle>
            <a:lvl1pPr defTabSz="958387">
              <a:spcBef>
                <a:spcPct val="0"/>
              </a:spcBef>
              <a:defRPr sz="1300">
                <a:latin typeface="Times New Roman" charset="0"/>
              </a:defRPr>
            </a:lvl1pPr>
          </a:lstStyle>
          <a:p>
            <a:pPr>
              <a:defRPr/>
            </a:pPr>
            <a:endParaRPr lang="en-US"/>
          </a:p>
        </p:txBody>
      </p:sp>
      <p:sp>
        <p:nvSpPr>
          <p:cNvPr id="23555" name="Rectangle 3"/>
          <p:cNvSpPr>
            <a:spLocks noGrp="1" noChangeArrowheads="1"/>
          </p:cNvSpPr>
          <p:nvPr>
            <p:ph type="dt" sz="quarter" idx="1"/>
          </p:nvPr>
        </p:nvSpPr>
        <p:spPr bwMode="auto">
          <a:xfrm>
            <a:off x="4144963" y="0"/>
            <a:ext cx="3170237" cy="479425"/>
          </a:xfrm>
          <a:prstGeom prst="rect">
            <a:avLst/>
          </a:prstGeom>
          <a:noFill/>
          <a:ln w="9525">
            <a:noFill/>
            <a:miter lim="800000"/>
            <a:headEnd/>
            <a:tailEnd/>
          </a:ln>
        </p:spPr>
        <p:txBody>
          <a:bodyPr vert="horz" wrap="square" lIns="95710" tIns="47856" rIns="95710" bIns="47856" numCol="1" anchor="t" anchorCtr="0" compatLnSpc="1">
            <a:prstTxWarp prst="textNoShape">
              <a:avLst/>
            </a:prstTxWarp>
          </a:bodyPr>
          <a:lstStyle>
            <a:lvl1pPr algn="r" defTabSz="958387">
              <a:spcBef>
                <a:spcPct val="0"/>
              </a:spcBef>
              <a:defRPr sz="1300">
                <a:latin typeface="Times New Roman" charset="0"/>
              </a:defRPr>
            </a:lvl1pPr>
          </a:lstStyle>
          <a:p>
            <a:pPr>
              <a:defRPr/>
            </a:pPr>
            <a:endParaRPr lang="en-US"/>
          </a:p>
        </p:txBody>
      </p:sp>
      <p:sp>
        <p:nvSpPr>
          <p:cNvPr id="23556" name="Rectangle 4"/>
          <p:cNvSpPr>
            <a:spLocks noGrp="1" noChangeArrowheads="1"/>
          </p:cNvSpPr>
          <p:nvPr>
            <p:ph type="ftr" sz="quarter" idx="2"/>
          </p:nvPr>
        </p:nvSpPr>
        <p:spPr bwMode="auto">
          <a:xfrm>
            <a:off x="0" y="9121775"/>
            <a:ext cx="3170238" cy="479425"/>
          </a:xfrm>
          <a:prstGeom prst="rect">
            <a:avLst/>
          </a:prstGeom>
          <a:noFill/>
          <a:ln w="9525">
            <a:noFill/>
            <a:miter lim="800000"/>
            <a:headEnd/>
            <a:tailEnd/>
          </a:ln>
        </p:spPr>
        <p:txBody>
          <a:bodyPr vert="horz" wrap="square" lIns="95710" tIns="47856" rIns="95710" bIns="47856" numCol="1" anchor="b" anchorCtr="0" compatLnSpc="1">
            <a:prstTxWarp prst="textNoShape">
              <a:avLst/>
            </a:prstTxWarp>
          </a:bodyPr>
          <a:lstStyle>
            <a:lvl1pPr defTabSz="958387">
              <a:spcBef>
                <a:spcPct val="0"/>
              </a:spcBef>
              <a:defRPr sz="1300">
                <a:latin typeface="Times New Roman" charset="0"/>
              </a:defRPr>
            </a:lvl1pPr>
          </a:lstStyle>
          <a:p>
            <a:pPr>
              <a:defRPr/>
            </a:pPr>
            <a:endParaRPr lang="en-US"/>
          </a:p>
        </p:txBody>
      </p:sp>
      <p:sp>
        <p:nvSpPr>
          <p:cNvPr id="23557" name="Rectangle 5"/>
          <p:cNvSpPr>
            <a:spLocks noGrp="1" noChangeArrowheads="1"/>
          </p:cNvSpPr>
          <p:nvPr>
            <p:ph type="sldNum" sz="quarter" idx="3"/>
          </p:nvPr>
        </p:nvSpPr>
        <p:spPr bwMode="auto">
          <a:xfrm>
            <a:off x="4144963" y="9121775"/>
            <a:ext cx="3170237" cy="479425"/>
          </a:xfrm>
          <a:prstGeom prst="rect">
            <a:avLst/>
          </a:prstGeom>
          <a:noFill/>
          <a:ln w="9525">
            <a:noFill/>
            <a:miter lim="800000"/>
            <a:headEnd/>
            <a:tailEnd/>
          </a:ln>
        </p:spPr>
        <p:txBody>
          <a:bodyPr vert="horz" wrap="square" lIns="95710" tIns="47856" rIns="95710" bIns="47856" numCol="1" anchor="b" anchorCtr="0" compatLnSpc="1">
            <a:prstTxWarp prst="textNoShape">
              <a:avLst/>
            </a:prstTxWarp>
          </a:bodyPr>
          <a:lstStyle>
            <a:lvl1pPr algn="r" defTabSz="958387">
              <a:spcBef>
                <a:spcPct val="0"/>
              </a:spcBef>
              <a:defRPr sz="1300">
                <a:latin typeface="Times New Roman" charset="0"/>
              </a:defRPr>
            </a:lvl1pPr>
          </a:lstStyle>
          <a:p>
            <a:pPr>
              <a:defRPr/>
            </a:pPr>
            <a:fld id="{53D8C901-FCE4-457F-8F3E-D8E969E75742}" type="slidenum">
              <a:rPr lang="en-US"/>
              <a:pPr>
                <a:defRPr/>
              </a:pPr>
              <a:t>‹#›</a:t>
            </a:fld>
            <a:endParaRPr lang="en-US"/>
          </a:p>
        </p:txBody>
      </p:sp>
    </p:spTree>
    <p:extLst>
      <p:ext uri="{BB962C8B-B14F-4D97-AF65-F5344CB8AC3E}">
        <p14:creationId xmlns:p14="http://schemas.microsoft.com/office/powerpoint/2010/main" val="24868968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170238" cy="479425"/>
          </a:xfrm>
          <a:prstGeom prst="rect">
            <a:avLst/>
          </a:prstGeom>
          <a:noFill/>
          <a:ln w="9525">
            <a:noFill/>
            <a:miter lim="800000"/>
            <a:headEnd/>
            <a:tailEnd/>
          </a:ln>
        </p:spPr>
        <p:txBody>
          <a:bodyPr vert="horz" wrap="square" lIns="95710" tIns="47856" rIns="95710" bIns="47856" numCol="1" anchor="t" anchorCtr="0" compatLnSpc="1">
            <a:prstTxWarp prst="textNoShape">
              <a:avLst/>
            </a:prstTxWarp>
          </a:bodyPr>
          <a:lstStyle>
            <a:lvl1pPr defTabSz="958387">
              <a:spcBef>
                <a:spcPct val="0"/>
              </a:spcBef>
              <a:defRPr sz="1300">
                <a:latin typeface="Times New Roman" charset="0"/>
              </a:defRPr>
            </a:lvl1pPr>
          </a:lstStyle>
          <a:p>
            <a:pPr>
              <a:defRPr/>
            </a:pPr>
            <a:endParaRPr lang="en-US"/>
          </a:p>
        </p:txBody>
      </p:sp>
      <p:sp>
        <p:nvSpPr>
          <p:cNvPr id="4099" name="Rectangle 3"/>
          <p:cNvSpPr>
            <a:spLocks noGrp="1" noChangeArrowheads="1"/>
          </p:cNvSpPr>
          <p:nvPr>
            <p:ph type="dt" idx="1"/>
          </p:nvPr>
        </p:nvSpPr>
        <p:spPr bwMode="auto">
          <a:xfrm>
            <a:off x="4144963" y="0"/>
            <a:ext cx="3170237" cy="479425"/>
          </a:xfrm>
          <a:prstGeom prst="rect">
            <a:avLst/>
          </a:prstGeom>
          <a:noFill/>
          <a:ln w="9525">
            <a:noFill/>
            <a:miter lim="800000"/>
            <a:headEnd/>
            <a:tailEnd/>
          </a:ln>
        </p:spPr>
        <p:txBody>
          <a:bodyPr vert="horz" wrap="square" lIns="95710" tIns="47856" rIns="95710" bIns="47856" numCol="1" anchor="t" anchorCtr="0" compatLnSpc="1">
            <a:prstTxWarp prst="textNoShape">
              <a:avLst/>
            </a:prstTxWarp>
          </a:bodyPr>
          <a:lstStyle>
            <a:lvl1pPr algn="r" defTabSz="958387">
              <a:spcBef>
                <a:spcPct val="0"/>
              </a:spcBef>
              <a:defRPr sz="1300">
                <a:latin typeface="Times New Roman" charset="0"/>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460375" y="719138"/>
            <a:ext cx="6400800" cy="3602037"/>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74725" y="4557713"/>
            <a:ext cx="5365750" cy="4324350"/>
          </a:xfrm>
          <a:prstGeom prst="rect">
            <a:avLst/>
          </a:prstGeom>
          <a:noFill/>
          <a:ln w="9525">
            <a:noFill/>
            <a:miter lim="800000"/>
            <a:headEnd/>
            <a:tailEnd/>
          </a:ln>
        </p:spPr>
        <p:txBody>
          <a:bodyPr vert="horz" wrap="square" lIns="95710" tIns="47856" rIns="95710" bIns="4785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9121775"/>
            <a:ext cx="3170238" cy="479425"/>
          </a:xfrm>
          <a:prstGeom prst="rect">
            <a:avLst/>
          </a:prstGeom>
          <a:noFill/>
          <a:ln w="9525">
            <a:noFill/>
            <a:miter lim="800000"/>
            <a:headEnd/>
            <a:tailEnd/>
          </a:ln>
        </p:spPr>
        <p:txBody>
          <a:bodyPr vert="horz" wrap="square" lIns="95710" tIns="47856" rIns="95710" bIns="47856" numCol="1" anchor="b" anchorCtr="0" compatLnSpc="1">
            <a:prstTxWarp prst="textNoShape">
              <a:avLst/>
            </a:prstTxWarp>
          </a:bodyPr>
          <a:lstStyle>
            <a:lvl1pPr defTabSz="958387">
              <a:spcBef>
                <a:spcPct val="0"/>
              </a:spcBef>
              <a:defRPr sz="1300">
                <a:latin typeface="Times New Roman" charset="0"/>
              </a:defRPr>
            </a:lvl1pPr>
          </a:lstStyle>
          <a:p>
            <a:pPr>
              <a:defRPr/>
            </a:pPr>
            <a:endParaRPr lang="en-US"/>
          </a:p>
        </p:txBody>
      </p:sp>
      <p:sp>
        <p:nvSpPr>
          <p:cNvPr id="4103" name="Rectangle 7"/>
          <p:cNvSpPr>
            <a:spLocks noGrp="1" noChangeArrowheads="1"/>
          </p:cNvSpPr>
          <p:nvPr>
            <p:ph type="sldNum" sz="quarter" idx="5"/>
          </p:nvPr>
        </p:nvSpPr>
        <p:spPr bwMode="auto">
          <a:xfrm>
            <a:off x="4144963" y="9121775"/>
            <a:ext cx="3170237" cy="479425"/>
          </a:xfrm>
          <a:prstGeom prst="rect">
            <a:avLst/>
          </a:prstGeom>
          <a:noFill/>
          <a:ln w="9525">
            <a:noFill/>
            <a:miter lim="800000"/>
            <a:headEnd/>
            <a:tailEnd/>
          </a:ln>
        </p:spPr>
        <p:txBody>
          <a:bodyPr vert="horz" wrap="square" lIns="95710" tIns="47856" rIns="95710" bIns="47856" numCol="1" anchor="b" anchorCtr="0" compatLnSpc="1">
            <a:prstTxWarp prst="textNoShape">
              <a:avLst/>
            </a:prstTxWarp>
          </a:bodyPr>
          <a:lstStyle>
            <a:lvl1pPr algn="r" defTabSz="958387">
              <a:spcBef>
                <a:spcPct val="0"/>
              </a:spcBef>
              <a:defRPr sz="1300">
                <a:latin typeface="Times New Roman" charset="0"/>
              </a:defRPr>
            </a:lvl1pPr>
          </a:lstStyle>
          <a:p>
            <a:pPr>
              <a:defRPr/>
            </a:pPr>
            <a:fld id="{8AA78D54-4364-461D-AF1C-69B816DFA6AA}" type="slidenum">
              <a:rPr lang="en-US"/>
              <a:pPr>
                <a:defRPr/>
              </a:pPr>
              <a:t>‹#›</a:t>
            </a:fld>
            <a:endParaRPr lang="en-US"/>
          </a:p>
        </p:txBody>
      </p:sp>
    </p:spTree>
    <p:extLst>
      <p:ext uri="{BB962C8B-B14F-4D97-AF65-F5344CB8AC3E}">
        <p14:creationId xmlns:p14="http://schemas.microsoft.com/office/powerpoint/2010/main" val="118380716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700" kern="1200">
        <a:solidFill>
          <a:schemeClr val="tx1"/>
        </a:solidFill>
        <a:latin typeface="Times New Roman" pitchFamily="18" charset="0"/>
        <a:ea typeface="+mn-ea"/>
        <a:cs typeface="+mn-cs"/>
      </a:defRPr>
    </a:lvl1pPr>
    <a:lvl2pPr marL="651203" algn="l" rtl="0" eaLnBrk="0" fontAlgn="base" hangingPunct="0">
      <a:spcBef>
        <a:spcPct val="30000"/>
      </a:spcBef>
      <a:spcAft>
        <a:spcPct val="0"/>
      </a:spcAft>
      <a:defRPr sz="1700" kern="1200">
        <a:solidFill>
          <a:schemeClr val="tx1"/>
        </a:solidFill>
        <a:latin typeface="Times New Roman" pitchFamily="18" charset="0"/>
        <a:ea typeface="+mn-ea"/>
        <a:cs typeface="+mn-cs"/>
      </a:defRPr>
    </a:lvl2pPr>
    <a:lvl3pPr marL="1304443" algn="l" rtl="0" eaLnBrk="0" fontAlgn="base" hangingPunct="0">
      <a:spcBef>
        <a:spcPct val="30000"/>
      </a:spcBef>
      <a:spcAft>
        <a:spcPct val="0"/>
      </a:spcAft>
      <a:defRPr sz="1700" kern="1200">
        <a:solidFill>
          <a:schemeClr val="tx1"/>
        </a:solidFill>
        <a:latin typeface="Times New Roman" pitchFamily="18" charset="0"/>
        <a:ea typeface="+mn-ea"/>
        <a:cs typeface="+mn-cs"/>
      </a:defRPr>
    </a:lvl3pPr>
    <a:lvl4pPr marL="1957682" algn="l" rtl="0" eaLnBrk="0" fontAlgn="base" hangingPunct="0">
      <a:spcBef>
        <a:spcPct val="30000"/>
      </a:spcBef>
      <a:spcAft>
        <a:spcPct val="0"/>
      </a:spcAft>
      <a:defRPr sz="1700" kern="1200">
        <a:solidFill>
          <a:schemeClr val="tx1"/>
        </a:solidFill>
        <a:latin typeface="Times New Roman" pitchFamily="18" charset="0"/>
        <a:ea typeface="+mn-ea"/>
        <a:cs typeface="+mn-cs"/>
      </a:defRPr>
    </a:lvl4pPr>
    <a:lvl5pPr marL="2610922" algn="l" rtl="0" eaLnBrk="0" fontAlgn="base" hangingPunct="0">
      <a:spcBef>
        <a:spcPct val="30000"/>
      </a:spcBef>
      <a:spcAft>
        <a:spcPct val="0"/>
      </a:spcAft>
      <a:defRPr sz="1700" kern="1200">
        <a:solidFill>
          <a:schemeClr val="tx1"/>
        </a:solidFill>
        <a:latin typeface="Times New Roman" pitchFamily="18" charset="0"/>
        <a:ea typeface="+mn-ea"/>
        <a:cs typeface="+mn-cs"/>
      </a:defRPr>
    </a:lvl5pPr>
    <a:lvl6pPr marL="3265071" algn="l" defTabSz="1306028" rtl="0" eaLnBrk="1" latinLnBrk="0" hangingPunct="1">
      <a:defRPr sz="1700" kern="1200">
        <a:solidFill>
          <a:schemeClr val="tx1"/>
        </a:solidFill>
        <a:latin typeface="+mn-lt"/>
        <a:ea typeface="+mn-ea"/>
        <a:cs typeface="+mn-cs"/>
      </a:defRPr>
    </a:lvl6pPr>
    <a:lvl7pPr marL="3918085" algn="l" defTabSz="1306028" rtl="0" eaLnBrk="1" latinLnBrk="0" hangingPunct="1">
      <a:defRPr sz="1700" kern="1200">
        <a:solidFill>
          <a:schemeClr val="tx1"/>
        </a:solidFill>
        <a:latin typeface="+mn-lt"/>
        <a:ea typeface="+mn-ea"/>
        <a:cs typeface="+mn-cs"/>
      </a:defRPr>
    </a:lvl7pPr>
    <a:lvl8pPr marL="4571100" algn="l" defTabSz="1306028" rtl="0" eaLnBrk="1" latinLnBrk="0" hangingPunct="1">
      <a:defRPr sz="1700" kern="1200">
        <a:solidFill>
          <a:schemeClr val="tx1"/>
        </a:solidFill>
        <a:latin typeface="+mn-lt"/>
        <a:ea typeface="+mn-ea"/>
        <a:cs typeface="+mn-cs"/>
      </a:defRPr>
    </a:lvl8pPr>
    <a:lvl9pPr marL="5224114" algn="l" defTabSz="1306028" rtl="0" eaLnBrk="1" latinLnBrk="0" hangingPunct="1">
      <a:defRPr sz="1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5710" tIns="47856" rIns="95710" bIns="47856" anchor="b"/>
          <a:lstStyle/>
          <a:p>
            <a:pPr algn="r" defTabSz="957263">
              <a:spcBef>
                <a:spcPct val="0"/>
              </a:spcBef>
            </a:pPr>
            <a:fld id="{2E5CC985-4E58-40A6-9895-D744AE667FA6}" type="slidenum">
              <a:rPr lang="en-US" sz="1300">
                <a:latin typeface="Times New Roman" charset="0"/>
              </a:rPr>
              <a:pPr algn="r" defTabSz="957263">
                <a:spcBef>
                  <a:spcPct val="0"/>
                </a:spcBef>
              </a:pPr>
              <a:t>1</a:t>
            </a:fld>
            <a:endParaRPr lang="en-US" sz="1300">
              <a:latin typeface="Times New Roman" charset="0"/>
            </a:endParaRPr>
          </a:p>
        </p:txBody>
      </p:sp>
      <p:sp>
        <p:nvSpPr>
          <p:cNvPr id="16387" name="Rectangle 1026"/>
          <p:cNvSpPr>
            <a:spLocks noGrp="1" noRot="1" noChangeAspect="1" noChangeArrowheads="1" noTextEdit="1"/>
          </p:cNvSpPr>
          <p:nvPr>
            <p:ph type="sldImg"/>
          </p:nvPr>
        </p:nvSpPr>
        <p:spPr>
          <a:xfrm>
            <a:off x="460375" y="719138"/>
            <a:ext cx="6400800" cy="3602037"/>
          </a:xfrm>
          <a:ln/>
        </p:spPr>
      </p:sp>
      <p:sp>
        <p:nvSpPr>
          <p:cNvPr id="16388" name="Rectangle 1027"/>
          <p:cNvSpPr>
            <a:spLocks noGrp="1" noChangeArrowheads="1"/>
          </p:cNvSpPr>
          <p:nvPr>
            <p:ph type="body" idx="1"/>
          </p:nvPr>
        </p:nvSpPr>
        <p:spPr>
          <a:noFill/>
          <a:ln/>
        </p:spPr>
        <p:txBody>
          <a:bodyPr/>
          <a:lstStyle/>
          <a:p>
            <a:pPr>
              <a:spcBef>
                <a:spcPct val="50000"/>
              </a:spcBef>
            </a:pPr>
            <a:r>
              <a:rPr lang="en-US" sz="2900" dirty="0">
                <a:latin typeface="Arial" charset="0"/>
              </a:rPr>
              <a:t>   </a:t>
            </a:r>
          </a:p>
        </p:txBody>
      </p:sp>
    </p:spTree>
    <p:extLst>
      <p:ext uri="{BB962C8B-B14F-4D97-AF65-F5344CB8AC3E}">
        <p14:creationId xmlns:p14="http://schemas.microsoft.com/office/powerpoint/2010/main" val="15373754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5710" tIns="47856" rIns="95710" bIns="47856" anchor="b"/>
          <a:lstStyle/>
          <a:p>
            <a:pPr algn="r" defTabSz="957263">
              <a:spcBef>
                <a:spcPct val="0"/>
              </a:spcBef>
            </a:pPr>
            <a:fld id="{46D508EB-6A75-4712-8C13-E75A1DC998B4}" type="slidenum">
              <a:rPr lang="en-US" sz="1300">
                <a:latin typeface="Times New Roman" charset="0"/>
              </a:rPr>
              <a:pPr algn="r" defTabSz="957263">
                <a:spcBef>
                  <a:spcPct val="0"/>
                </a:spcBef>
              </a:pPr>
              <a:t>10</a:t>
            </a:fld>
            <a:endParaRPr lang="en-US" sz="1300">
              <a:latin typeface="Times New Roman" charset="0"/>
            </a:endParaRPr>
          </a:p>
        </p:txBody>
      </p:sp>
      <p:sp>
        <p:nvSpPr>
          <p:cNvPr id="20483" name="Rectangle 1026"/>
          <p:cNvSpPr>
            <a:spLocks noGrp="1" noRot="1" noChangeAspect="1" noChangeArrowheads="1" noTextEdit="1"/>
          </p:cNvSpPr>
          <p:nvPr>
            <p:ph type="sldImg"/>
          </p:nvPr>
        </p:nvSpPr>
        <p:spPr>
          <a:xfrm>
            <a:off x="460375" y="719138"/>
            <a:ext cx="6400800" cy="3602037"/>
          </a:xfrm>
          <a:ln/>
        </p:spPr>
      </p:sp>
      <p:sp>
        <p:nvSpPr>
          <p:cNvPr id="20484" name="Rectangle 1027"/>
          <p:cNvSpPr>
            <a:spLocks noGrp="1" noChangeArrowheads="1"/>
          </p:cNvSpPr>
          <p:nvPr>
            <p:ph type="body" idx="1"/>
          </p:nvPr>
        </p:nvSpPr>
        <p:spPr>
          <a:noFill/>
          <a:ln/>
        </p:spPr>
        <p:txBody>
          <a:bodyPr/>
          <a:lstStyle/>
          <a:p>
            <a:pPr>
              <a:spcBef>
                <a:spcPct val="50000"/>
              </a:spcBef>
            </a:pPr>
            <a:endParaRPr lang="en-US" sz="2900" dirty="0">
              <a:latin typeface="Arial" charset="0"/>
            </a:endParaRPr>
          </a:p>
        </p:txBody>
      </p:sp>
    </p:spTree>
    <p:extLst>
      <p:ext uri="{BB962C8B-B14F-4D97-AF65-F5344CB8AC3E}">
        <p14:creationId xmlns:p14="http://schemas.microsoft.com/office/powerpoint/2010/main" val="3611394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5710" tIns="47856" rIns="95710" bIns="47856" anchor="b"/>
          <a:lstStyle/>
          <a:p>
            <a:pPr algn="r" defTabSz="957263">
              <a:spcBef>
                <a:spcPct val="0"/>
              </a:spcBef>
            </a:pPr>
            <a:fld id="{46D508EB-6A75-4712-8C13-E75A1DC998B4}" type="slidenum">
              <a:rPr lang="en-US" sz="1300">
                <a:latin typeface="Times New Roman" charset="0"/>
              </a:rPr>
              <a:pPr algn="r" defTabSz="957263">
                <a:spcBef>
                  <a:spcPct val="0"/>
                </a:spcBef>
              </a:pPr>
              <a:t>11</a:t>
            </a:fld>
            <a:endParaRPr lang="en-US" sz="1300">
              <a:latin typeface="Times New Roman" charset="0"/>
            </a:endParaRPr>
          </a:p>
        </p:txBody>
      </p:sp>
      <p:sp>
        <p:nvSpPr>
          <p:cNvPr id="20483" name="Rectangle 1026"/>
          <p:cNvSpPr>
            <a:spLocks noGrp="1" noRot="1" noChangeAspect="1" noChangeArrowheads="1" noTextEdit="1"/>
          </p:cNvSpPr>
          <p:nvPr>
            <p:ph type="sldImg"/>
          </p:nvPr>
        </p:nvSpPr>
        <p:spPr>
          <a:xfrm>
            <a:off x="460375" y="719138"/>
            <a:ext cx="6400800" cy="3602037"/>
          </a:xfrm>
          <a:ln/>
        </p:spPr>
      </p:sp>
      <p:sp>
        <p:nvSpPr>
          <p:cNvPr id="20484" name="Rectangle 1027"/>
          <p:cNvSpPr>
            <a:spLocks noGrp="1" noChangeArrowheads="1"/>
          </p:cNvSpPr>
          <p:nvPr>
            <p:ph type="body" idx="1"/>
          </p:nvPr>
        </p:nvSpPr>
        <p:spPr>
          <a:noFill/>
          <a:ln/>
        </p:spPr>
        <p:txBody>
          <a:bodyPr/>
          <a:lstStyle/>
          <a:p>
            <a:pPr>
              <a:spcBef>
                <a:spcPct val="50000"/>
              </a:spcBef>
            </a:pPr>
            <a:r>
              <a:rPr lang="en-US" sz="2900" dirty="0">
                <a:latin typeface="Arial" charset="0"/>
              </a:rPr>
              <a:t>   </a:t>
            </a:r>
          </a:p>
        </p:txBody>
      </p:sp>
    </p:spTree>
    <p:extLst>
      <p:ext uri="{BB962C8B-B14F-4D97-AF65-F5344CB8AC3E}">
        <p14:creationId xmlns:p14="http://schemas.microsoft.com/office/powerpoint/2010/main" val="8391054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5710" tIns="47856" rIns="95710" bIns="47856" anchor="b"/>
          <a:lstStyle/>
          <a:p>
            <a:pPr algn="r" defTabSz="957263">
              <a:spcBef>
                <a:spcPct val="0"/>
              </a:spcBef>
            </a:pPr>
            <a:fld id="{46D508EB-6A75-4712-8C13-E75A1DC998B4}" type="slidenum">
              <a:rPr lang="en-US" sz="1300">
                <a:latin typeface="Times New Roman" charset="0"/>
              </a:rPr>
              <a:pPr algn="r" defTabSz="957263">
                <a:spcBef>
                  <a:spcPct val="0"/>
                </a:spcBef>
              </a:pPr>
              <a:t>12</a:t>
            </a:fld>
            <a:endParaRPr lang="en-US" sz="1300">
              <a:latin typeface="Times New Roman" charset="0"/>
            </a:endParaRPr>
          </a:p>
        </p:txBody>
      </p:sp>
      <p:sp>
        <p:nvSpPr>
          <p:cNvPr id="20483" name="Rectangle 1026"/>
          <p:cNvSpPr>
            <a:spLocks noGrp="1" noRot="1" noChangeAspect="1" noChangeArrowheads="1" noTextEdit="1"/>
          </p:cNvSpPr>
          <p:nvPr>
            <p:ph type="sldImg"/>
          </p:nvPr>
        </p:nvSpPr>
        <p:spPr>
          <a:xfrm>
            <a:off x="460375" y="719138"/>
            <a:ext cx="6400800" cy="3602037"/>
          </a:xfrm>
          <a:ln/>
        </p:spPr>
      </p:sp>
      <p:sp>
        <p:nvSpPr>
          <p:cNvPr id="20484" name="Rectangle 1027"/>
          <p:cNvSpPr>
            <a:spLocks noGrp="1" noChangeArrowheads="1"/>
          </p:cNvSpPr>
          <p:nvPr>
            <p:ph type="body" idx="1"/>
          </p:nvPr>
        </p:nvSpPr>
        <p:spPr>
          <a:noFill/>
          <a:ln/>
        </p:spPr>
        <p:txBody>
          <a:bodyPr/>
          <a:lstStyle/>
          <a:p>
            <a:pPr>
              <a:spcBef>
                <a:spcPct val="50000"/>
              </a:spcBef>
            </a:pPr>
            <a:endParaRPr lang="en-US" sz="2900" dirty="0">
              <a:latin typeface="Arial" charset="0"/>
            </a:endParaRPr>
          </a:p>
        </p:txBody>
      </p:sp>
    </p:spTree>
    <p:extLst>
      <p:ext uri="{BB962C8B-B14F-4D97-AF65-F5344CB8AC3E}">
        <p14:creationId xmlns:p14="http://schemas.microsoft.com/office/powerpoint/2010/main" val="31563796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AA78D54-4364-461D-AF1C-69B816DFA6AA}" type="slidenum">
              <a:rPr lang="en-US" smtClean="0"/>
              <a:pPr>
                <a:defRPr/>
              </a:pPr>
              <a:t>13</a:t>
            </a:fld>
            <a:endParaRPr lang="en-US"/>
          </a:p>
        </p:txBody>
      </p:sp>
    </p:spTree>
    <p:extLst>
      <p:ext uri="{BB962C8B-B14F-4D97-AF65-F5344CB8AC3E}">
        <p14:creationId xmlns:p14="http://schemas.microsoft.com/office/powerpoint/2010/main" val="3495021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5710" tIns="47856" rIns="95710" bIns="47856" anchor="b"/>
          <a:lstStyle/>
          <a:p>
            <a:pPr algn="r" defTabSz="957263">
              <a:spcBef>
                <a:spcPct val="0"/>
              </a:spcBef>
            </a:pPr>
            <a:fld id="{46D508EB-6A75-4712-8C13-E75A1DC998B4}" type="slidenum">
              <a:rPr lang="en-US" sz="1300">
                <a:latin typeface="Times New Roman" charset="0"/>
              </a:rPr>
              <a:pPr algn="r" defTabSz="957263">
                <a:spcBef>
                  <a:spcPct val="0"/>
                </a:spcBef>
              </a:pPr>
              <a:t>14</a:t>
            </a:fld>
            <a:endParaRPr lang="en-US" sz="1300">
              <a:latin typeface="Times New Roman" charset="0"/>
            </a:endParaRPr>
          </a:p>
        </p:txBody>
      </p:sp>
      <p:sp>
        <p:nvSpPr>
          <p:cNvPr id="20483" name="Rectangle 1026"/>
          <p:cNvSpPr>
            <a:spLocks noGrp="1" noRot="1" noChangeAspect="1" noChangeArrowheads="1" noTextEdit="1"/>
          </p:cNvSpPr>
          <p:nvPr>
            <p:ph type="sldImg"/>
          </p:nvPr>
        </p:nvSpPr>
        <p:spPr>
          <a:xfrm>
            <a:off x="460375" y="719138"/>
            <a:ext cx="6400800" cy="3602037"/>
          </a:xfrm>
          <a:ln/>
        </p:spPr>
      </p:sp>
      <p:sp>
        <p:nvSpPr>
          <p:cNvPr id="20484" name="Rectangle 1027"/>
          <p:cNvSpPr>
            <a:spLocks noGrp="1" noChangeArrowheads="1"/>
          </p:cNvSpPr>
          <p:nvPr>
            <p:ph type="body" idx="1"/>
          </p:nvPr>
        </p:nvSpPr>
        <p:spPr>
          <a:noFill/>
          <a:ln/>
        </p:spPr>
        <p:txBody>
          <a:bodyPr/>
          <a:lstStyle/>
          <a:p>
            <a:pPr>
              <a:spcBef>
                <a:spcPct val="50000"/>
              </a:spcBef>
            </a:pPr>
            <a:endParaRPr lang="en-US" sz="2900" dirty="0">
              <a:latin typeface="Arial" charset="0"/>
            </a:endParaRPr>
          </a:p>
        </p:txBody>
      </p:sp>
    </p:spTree>
    <p:extLst>
      <p:ext uri="{BB962C8B-B14F-4D97-AF65-F5344CB8AC3E}">
        <p14:creationId xmlns:p14="http://schemas.microsoft.com/office/powerpoint/2010/main" val="9458271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5710" tIns="47856" rIns="95710" bIns="47856" anchor="b"/>
          <a:lstStyle/>
          <a:p>
            <a:pPr algn="r" defTabSz="957263">
              <a:spcBef>
                <a:spcPct val="0"/>
              </a:spcBef>
            </a:pPr>
            <a:fld id="{46D508EB-6A75-4712-8C13-E75A1DC998B4}" type="slidenum">
              <a:rPr lang="en-US" sz="1300">
                <a:latin typeface="Times New Roman" charset="0"/>
              </a:rPr>
              <a:pPr algn="r" defTabSz="957263">
                <a:spcBef>
                  <a:spcPct val="0"/>
                </a:spcBef>
              </a:pPr>
              <a:t>15</a:t>
            </a:fld>
            <a:endParaRPr lang="en-US" sz="1300">
              <a:latin typeface="Times New Roman" charset="0"/>
            </a:endParaRPr>
          </a:p>
        </p:txBody>
      </p:sp>
      <p:sp>
        <p:nvSpPr>
          <p:cNvPr id="20483" name="Rectangle 1026"/>
          <p:cNvSpPr>
            <a:spLocks noGrp="1" noRot="1" noChangeAspect="1" noChangeArrowheads="1" noTextEdit="1"/>
          </p:cNvSpPr>
          <p:nvPr>
            <p:ph type="sldImg"/>
          </p:nvPr>
        </p:nvSpPr>
        <p:spPr>
          <a:xfrm>
            <a:off x="460375" y="719138"/>
            <a:ext cx="6400800" cy="3602037"/>
          </a:xfrm>
          <a:ln/>
        </p:spPr>
      </p:sp>
      <p:sp>
        <p:nvSpPr>
          <p:cNvPr id="20484" name="Rectangle 1027"/>
          <p:cNvSpPr>
            <a:spLocks noGrp="1" noChangeArrowheads="1"/>
          </p:cNvSpPr>
          <p:nvPr>
            <p:ph type="body" idx="1"/>
          </p:nvPr>
        </p:nvSpPr>
        <p:spPr>
          <a:noFill/>
          <a:ln/>
        </p:spPr>
        <p:txBody>
          <a:bodyPr/>
          <a:lstStyle/>
          <a:p>
            <a:pPr>
              <a:spcBef>
                <a:spcPct val="50000"/>
              </a:spcBef>
            </a:pPr>
            <a:endParaRPr lang="en-US" sz="2900" dirty="0">
              <a:latin typeface="Arial" charset="0"/>
            </a:endParaRPr>
          </a:p>
        </p:txBody>
      </p:sp>
    </p:spTree>
    <p:extLst>
      <p:ext uri="{BB962C8B-B14F-4D97-AF65-F5344CB8AC3E}">
        <p14:creationId xmlns:p14="http://schemas.microsoft.com/office/powerpoint/2010/main" val="1678461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5710" tIns="47856" rIns="95710" bIns="47856" anchor="b"/>
          <a:lstStyle/>
          <a:p>
            <a:pPr algn="r" defTabSz="957263">
              <a:spcBef>
                <a:spcPct val="0"/>
              </a:spcBef>
            </a:pPr>
            <a:fld id="{46D508EB-6A75-4712-8C13-E75A1DC998B4}" type="slidenum">
              <a:rPr lang="en-US" sz="1300">
                <a:latin typeface="Times New Roman" charset="0"/>
              </a:rPr>
              <a:pPr algn="r" defTabSz="957263">
                <a:spcBef>
                  <a:spcPct val="0"/>
                </a:spcBef>
              </a:pPr>
              <a:t>16</a:t>
            </a:fld>
            <a:endParaRPr lang="en-US" sz="1300">
              <a:latin typeface="Times New Roman" charset="0"/>
            </a:endParaRPr>
          </a:p>
        </p:txBody>
      </p:sp>
      <p:sp>
        <p:nvSpPr>
          <p:cNvPr id="20483" name="Rectangle 1026"/>
          <p:cNvSpPr>
            <a:spLocks noGrp="1" noRot="1" noChangeAspect="1" noChangeArrowheads="1" noTextEdit="1"/>
          </p:cNvSpPr>
          <p:nvPr>
            <p:ph type="sldImg"/>
          </p:nvPr>
        </p:nvSpPr>
        <p:spPr>
          <a:xfrm>
            <a:off x="460375" y="719138"/>
            <a:ext cx="6400800" cy="3602037"/>
          </a:xfrm>
          <a:ln/>
        </p:spPr>
      </p:sp>
      <p:sp>
        <p:nvSpPr>
          <p:cNvPr id="20484" name="Rectangle 1027"/>
          <p:cNvSpPr>
            <a:spLocks noGrp="1" noChangeArrowheads="1"/>
          </p:cNvSpPr>
          <p:nvPr>
            <p:ph type="body" idx="1"/>
          </p:nvPr>
        </p:nvSpPr>
        <p:spPr>
          <a:noFill/>
          <a:ln/>
        </p:spPr>
        <p:txBody>
          <a:bodyPr/>
          <a:lstStyle/>
          <a:p>
            <a:pPr>
              <a:spcBef>
                <a:spcPct val="50000"/>
              </a:spcBef>
            </a:pPr>
            <a:endParaRPr lang="en-US" sz="2900" dirty="0">
              <a:latin typeface="Arial" charset="0"/>
            </a:endParaRPr>
          </a:p>
          <a:p>
            <a:pPr>
              <a:spcBef>
                <a:spcPct val="50000"/>
              </a:spcBef>
            </a:pPr>
            <a:endParaRPr lang="en-US" sz="2900" dirty="0">
              <a:latin typeface="Arial" charset="0"/>
            </a:endParaRPr>
          </a:p>
        </p:txBody>
      </p:sp>
    </p:spTree>
    <p:extLst>
      <p:ext uri="{BB962C8B-B14F-4D97-AF65-F5344CB8AC3E}">
        <p14:creationId xmlns:p14="http://schemas.microsoft.com/office/powerpoint/2010/main" val="815399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5710" tIns="47856" rIns="95710" bIns="47856" anchor="b"/>
          <a:lstStyle/>
          <a:p>
            <a:pPr algn="r" defTabSz="957263">
              <a:spcBef>
                <a:spcPct val="0"/>
              </a:spcBef>
            </a:pPr>
            <a:fld id="{46D508EB-6A75-4712-8C13-E75A1DC998B4}" type="slidenum">
              <a:rPr lang="en-US" sz="1300">
                <a:latin typeface="Times New Roman" charset="0"/>
              </a:rPr>
              <a:pPr algn="r" defTabSz="957263">
                <a:spcBef>
                  <a:spcPct val="0"/>
                </a:spcBef>
              </a:pPr>
              <a:t>17</a:t>
            </a:fld>
            <a:endParaRPr lang="en-US" sz="1300">
              <a:latin typeface="Times New Roman" charset="0"/>
            </a:endParaRPr>
          </a:p>
        </p:txBody>
      </p:sp>
      <p:sp>
        <p:nvSpPr>
          <p:cNvPr id="20483" name="Rectangle 1026"/>
          <p:cNvSpPr>
            <a:spLocks noGrp="1" noRot="1" noChangeAspect="1" noChangeArrowheads="1" noTextEdit="1"/>
          </p:cNvSpPr>
          <p:nvPr>
            <p:ph type="sldImg"/>
          </p:nvPr>
        </p:nvSpPr>
        <p:spPr>
          <a:xfrm>
            <a:off x="460375" y="719138"/>
            <a:ext cx="6400800" cy="3602037"/>
          </a:xfrm>
          <a:ln/>
        </p:spPr>
      </p:sp>
      <p:sp>
        <p:nvSpPr>
          <p:cNvPr id="20484" name="Rectangle 1027"/>
          <p:cNvSpPr>
            <a:spLocks noGrp="1" noChangeArrowheads="1"/>
          </p:cNvSpPr>
          <p:nvPr>
            <p:ph type="body" idx="1"/>
          </p:nvPr>
        </p:nvSpPr>
        <p:spPr>
          <a:noFill/>
          <a:ln/>
        </p:spPr>
        <p:txBody>
          <a:bodyPr/>
          <a:lstStyle/>
          <a:p>
            <a:pPr>
              <a:spcBef>
                <a:spcPct val="50000"/>
              </a:spcBef>
            </a:pPr>
            <a:endParaRPr lang="en-US" sz="2900" dirty="0">
              <a:latin typeface="Arial" charset="0"/>
            </a:endParaRPr>
          </a:p>
        </p:txBody>
      </p:sp>
    </p:spTree>
    <p:extLst>
      <p:ext uri="{BB962C8B-B14F-4D97-AF65-F5344CB8AC3E}">
        <p14:creationId xmlns:p14="http://schemas.microsoft.com/office/powerpoint/2010/main" val="27417637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5710" tIns="47856" rIns="95710" bIns="47856" anchor="b"/>
          <a:lstStyle/>
          <a:p>
            <a:pPr algn="r" defTabSz="957263">
              <a:spcBef>
                <a:spcPct val="0"/>
              </a:spcBef>
            </a:pPr>
            <a:fld id="{46D508EB-6A75-4712-8C13-E75A1DC998B4}" type="slidenum">
              <a:rPr lang="en-US" sz="1300">
                <a:latin typeface="Times New Roman" charset="0"/>
              </a:rPr>
              <a:pPr algn="r" defTabSz="957263">
                <a:spcBef>
                  <a:spcPct val="0"/>
                </a:spcBef>
              </a:pPr>
              <a:t>18</a:t>
            </a:fld>
            <a:endParaRPr lang="en-US" sz="1300">
              <a:latin typeface="Times New Roman" charset="0"/>
            </a:endParaRPr>
          </a:p>
        </p:txBody>
      </p:sp>
      <p:sp>
        <p:nvSpPr>
          <p:cNvPr id="20483" name="Rectangle 1026"/>
          <p:cNvSpPr>
            <a:spLocks noGrp="1" noRot="1" noChangeAspect="1" noChangeArrowheads="1" noTextEdit="1"/>
          </p:cNvSpPr>
          <p:nvPr>
            <p:ph type="sldImg"/>
          </p:nvPr>
        </p:nvSpPr>
        <p:spPr>
          <a:xfrm>
            <a:off x="460375" y="719138"/>
            <a:ext cx="6400800" cy="3602037"/>
          </a:xfrm>
          <a:ln/>
        </p:spPr>
      </p:sp>
      <p:sp>
        <p:nvSpPr>
          <p:cNvPr id="20484" name="Rectangle 1027"/>
          <p:cNvSpPr>
            <a:spLocks noGrp="1" noChangeArrowheads="1"/>
          </p:cNvSpPr>
          <p:nvPr>
            <p:ph type="body" idx="1"/>
          </p:nvPr>
        </p:nvSpPr>
        <p:spPr>
          <a:noFill/>
          <a:ln/>
        </p:spPr>
        <p:txBody>
          <a:bodyPr/>
          <a:lstStyle/>
          <a:p>
            <a:pPr>
              <a:spcBef>
                <a:spcPct val="50000"/>
              </a:spcBef>
            </a:pPr>
            <a:r>
              <a:rPr lang="en-US" sz="2900">
                <a:latin typeface="Arial" charset="0"/>
              </a:rPr>
              <a:t>   </a:t>
            </a:r>
          </a:p>
        </p:txBody>
      </p:sp>
    </p:spTree>
    <p:extLst>
      <p:ext uri="{BB962C8B-B14F-4D97-AF65-F5344CB8AC3E}">
        <p14:creationId xmlns:p14="http://schemas.microsoft.com/office/powerpoint/2010/main" val="22775513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5710" tIns="47856" rIns="95710" bIns="47856" anchor="b"/>
          <a:lstStyle/>
          <a:p>
            <a:pPr algn="r" defTabSz="957263">
              <a:spcBef>
                <a:spcPct val="0"/>
              </a:spcBef>
            </a:pPr>
            <a:fld id="{46D508EB-6A75-4712-8C13-E75A1DC998B4}" type="slidenum">
              <a:rPr lang="en-US" sz="1300">
                <a:latin typeface="Times New Roman" charset="0"/>
              </a:rPr>
              <a:pPr algn="r" defTabSz="957263">
                <a:spcBef>
                  <a:spcPct val="0"/>
                </a:spcBef>
              </a:pPr>
              <a:t>19</a:t>
            </a:fld>
            <a:endParaRPr lang="en-US" sz="1300">
              <a:latin typeface="Times New Roman" charset="0"/>
            </a:endParaRPr>
          </a:p>
        </p:txBody>
      </p:sp>
      <p:sp>
        <p:nvSpPr>
          <p:cNvPr id="20483" name="Rectangle 1026"/>
          <p:cNvSpPr>
            <a:spLocks noGrp="1" noRot="1" noChangeAspect="1" noChangeArrowheads="1" noTextEdit="1"/>
          </p:cNvSpPr>
          <p:nvPr>
            <p:ph type="sldImg"/>
          </p:nvPr>
        </p:nvSpPr>
        <p:spPr>
          <a:xfrm>
            <a:off x="460375" y="719138"/>
            <a:ext cx="6400800" cy="3602037"/>
          </a:xfrm>
          <a:ln/>
        </p:spPr>
      </p:sp>
      <p:sp>
        <p:nvSpPr>
          <p:cNvPr id="20484" name="Rectangle 1027"/>
          <p:cNvSpPr>
            <a:spLocks noGrp="1" noChangeArrowheads="1"/>
          </p:cNvSpPr>
          <p:nvPr>
            <p:ph type="body" idx="1"/>
          </p:nvPr>
        </p:nvSpPr>
        <p:spPr>
          <a:noFill/>
          <a:ln/>
        </p:spPr>
        <p:txBody>
          <a:bodyPr/>
          <a:lstStyle/>
          <a:p>
            <a:pPr marL="0" marR="0" indent="0" algn="l" defTabSz="914400" rtl="0" eaLnBrk="0" fontAlgn="base" latinLnBrk="0" hangingPunct="0">
              <a:lnSpc>
                <a:spcPct val="100000"/>
              </a:lnSpc>
              <a:spcBef>
                <a:spcPct val="50000"/>
              </a:spcBef>
              <a:spcAft>
                <a:spcPct val="0"/>
              </a:spcAft>
              <a:buClrTx/>
              <a:buSzTx/>
              <a:buFontTx/>
              <a:buNone/>
              <a:tabLst/>
              <a:defRPr/>
            </a:pPr>
            <a:endParaRPr lang="en-US" sz="2900" dirty="0">
              <a:latin typeface="Arial" charset="0"/>
            </a:endParaRPr>
          </a:p>
        </p:txBody>
      </p:sp>
    </p:spTree>
    <p:extLst>
      <p:ext uri="{BB962C8B-B14F-4D97-AF65-F5344CB8AC3E}">
        <p14:creationId xmlns:p14="http://schemas.microsoft.com/office/powerpoint/2010/main" val="1483090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5710" tIns="47856" rIns="95710" bIns="47856" anchor="b"/>
          <a:lstStyle/>
          <a:p>
            <a:pPr algn="r" defTabSz="957263">
              <a:spcBef>
                <a:spcPct val="0"/>
              </a:spcBef>
            </a:pPr>
            <a:fld id="{FCFB7E46-2F1D-4E2F-BD7E-E7354CFD8279}" type="slidenum">
              <a:rPr lang="en-US" sz="1300">
                <a:latin typeface="Times New Roman" charset="0"/>
              </a:rPr>
              <a:pPr algn="r" defTabSz="957263">
                <a:spcBef>
                  <a:spcPct val="0"/>
                </a:spcBef>
              </a:pPr>
              <a:t>2</a:t>
            </a:fld>
            <a:endParaRPr lang="en-US" sz="1300">
              <a:latin typeface="Times New Roman" charset="0"/>
            </a:endParaRPr>
          </a:p>
        </p:txBody>
      </p:sp>
      <p:sp>
        <p:nvSpPr>
          <p:cNvPr id="19459" name="Rectangle 1026"/>
          <p:cNvSpPr>
            <a:spLocks noGrp="1" noRot="1" noChangeAspect="1" noChangeArrowheads="1" noTextEdit="1"/>
          </p:cNvSpPr>
          <p:nvPr>
            <p:ph type="sldImg"/>
          </p:nvPr>
        </p:nvSpPr>
        <p:spPr>
          <a:xfrm>
            <a:off x="460375" y="719138"/>
            <a:ext cx="6400800" cy="3602037"/>
          </a:xfrm>
          <a:ln/>
        </p:spPr>
      </p:sp>
      <p:sp>
        <p:nvSpPr>
          <p:cNvPr id="19460" name="Rectangle 1027"/>
          <p:cNvSpPr>
            <a:spLocks noGrp="1" noChangeArrowheads="1"/>
          </p:cNvSpPr>
          <p:nvPr>
            <p:ph type="body" idx="1"/>
          </p:nvPr>
        </p:nvSpPr>
        <p:spPr>
          <a:noFill/>
          <a:ln/>
        </p:spPr>
        <p:txBody>
          <a:bodyPr/>
          <a:lstStyle/>
          <a:p>
            <a:pPr>
              <a:spcBef>
                <a:spcPct val="50000"/>
              </a:spcBef>
            </a:pPr>
            <a:endParaRPr lang="en-US" sz="2900" dirty="0">
              <a:latin typeface="Arial" charset="0"/>
            </a:endParaRPr>
          </a:p>
        </p:txBody>
      </p:sp>
    </p:spTree>
    <p:extLst>
      <p:ext uri="{BB962C8B-B14F-4D97-AF65-F5344CB8AC3E}">
        <p14:creationId xmlns:p14="http://schemas.microsoft.com/office/powerpoint/2010/main" val="38725608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5710" tIns="47856" rIns="95710" bIns="47856" anchor="b"/>
          <a:lstStyle/>
          <a:p>
            <a:pPr algn="r" defTabSz="957263">
              <a:spcBef>
                <a:spcPct val="0"/>
              </a:spcBef>
            </a:pPr>
            <a:fld id="{2E5CC985-4E58-40A6-9895-D744AE667FA6}" type="slidenum">
              <a:rPr lang="en-US" sz="1300">
                <a:latin typeface="Times New Roman" charset="0"/>
              </a:rPr>
              <a:pPr algn="r" defTabSz="957263">
                <a:spcBef>
                  <a:spcPct val="0"/>
                </a:spcBef>
              </a:pPr>
              <a:t>20</a:t>
            </a:fld>
            <a:endParaRPr lang="en-US" sz="1300">
              <a:latin typeface="Times New Roman" charset="0"/>
            </a:endParaRPr>
          </a:p>
        </p:txBody>
      </p:sp>
      <p:sp>
        <p:nvSpPr>
          <p:cNvPr id="16387" name="Rectangle 1026"/>
          <p:cNvSpPr>
            <a:spLocks noGrp="1" noRot="1" noChangeAspect="1" noChangeArrowheads="1" noTextEdit="1"/>
          </p:cNvSpPr>
          <p:nvPr>
            <p:ph type="sldImg"/>
          </p:nvPr>
        </p:nvSpPr>
        <p:spPr>
          <a:xfrm>
            <a:off x="460375" y="719138"/>
            <a:ext cx="6400800" cy="3602037"/>
          </a:xfrm>
          <a:ln/>
        </p:spPr>
      </p:sp>
      <p:sp>
        <p:nvSpPr>
          <p:cNvPr id="16388" name="Rectangle 1027"/>
          <p:cNvSpPr>
            <a:spLocks noGrp="1" noChangeArrowheads="1"/>
          </p:cNvSpPr>
          <p:nvPr>
            <p:ph type="body" idx="1"/>
          </p:nvPr>
        </p:nvSpPr>
        <p:spPr>
          <a:noFill/>
          <a:ln/>
        </p:spPr>
        <p:txBody>
          <a:bodyPr/>
          <a:lstStyle/>
          <a:p>
            <a:pPr>
              <a:spcBef>
                <a:spcPct val="50000"/>
              </a:spcBef>
            </a:pPr>
            <a:r>
              <a:rPr lang="en-US" sz="2900">
                <a:latin typeface="Arial" charset="0"/>
              </a:rPr>
              <a:t>   </a:t>
            </a:r>
          </a:p>
        </p:txBody>
      </p:sp>
    </p:spTree>
    <p:extLst>
      <p:ext uri="{BB962C8B-B14F-4D97-AF65-F5344CB8AC3E}">
        <p14:creationId xmlns:p14="http://schemas.microsoft.com/office/powerpoint/2010/main" val="791921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5710" tIns="47856" rIns="95710" bIns="47856" anchor="b"/>
          <a:lstStyle/>
          <a:p>
            <a:pPr algn="r" defTabSz="957263">
              <a:spcBef>
                <a:spcPct val="0"/>
              </a:spcBef>
            </a:pPr>
            <a:fld id="{46D508EB-6A75-4712-8C13-E75A1DC998B4}" type="slidenum">
              <a:rPr lang="en-US" sz="1300">
                <a:latin typeface="Times New Roman" charset="0"/>
              </a:rPr>
              <a:pPr algn="r" defTabSz="957263">
                <a:spcBef>
                  <a:spcPct val="0"/>
                </a:spcBef>
              </a:pPr>
              <a:t>23</a:t>
            </a:fld>
            <a:endParaRPr lang="en-US" sz="1300">
              <a:latin typeface="Times New Roman" charset="0"/>
            </a:endParaRPr>
          </a:p>
        </p:txBody>
      </p:sp>
      <p:sp>
        <p:nvSpPr>
          <p:cNvPr id="20483" name="Rectangle 1026"/>
          <p:cNvSpPr>
            <a:spLocks noGrp="1" noRot="1" noChangeAspect="1" noChangeArrowheads="1" noTextEdit="1"/>
          </p:cNvSpPr>
          <p:nvPr>
            <p:ph type="sldImg"/>
          </p:nvPr>
        </p:nvSpPr>
        <p:spPr>
          <a:xfrm>
            <a:off x="460375" y="719138"/>
            <a:ext cx="6400800" cy="3602037"/>
          </a:xfrm>
          <a:ln/>
        </p:spPr>
      </p:sp>
      <p:sp>
        <p:nvSpPr>
          <p:cNvPr id="20484" name="Rectangle 1027"/>
          <p:cNvSpPr>
            <a:spLocks noGrp="1" noChangeArrowheads="1"/>
          </p:cNvSpPr>
          <p:nvPr>
            <p:ph type="body" idx="1"/>
          </p:nvPr>
        </p:nvSpPr>
        <p:spPr>
          <a:noFill/>
          <a:ln/>
        </p:spPr>
        <p:txBody>
          <a:bodyPr/>
          <a:lstStyle/>
          <a:p>
            <a:pPr>
              <a:spcBef>
                <a:spcPct val="50000"/>
              </a:spcBef>
            </a:pPr>
            <a:r>
              <a:rPr lang="en-US" sz="2900">
                <a:latin typeface="Arial" charset="0"/>
              </a:rPr>
              <a:t>   </a:t>
            </a:r>
          </a:p>
        </p:txBody>
      </p:sp>
    </p:spTree>
    <p:extLst>
      <p:ext uri="{BB962C8B-B14F-4D97-AF65-F5344CB8AC3E}">
        <p14:creationId xmlns:p14="http://schemas.microsoft.com/office/powerpoint/2010/main" val="4017428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AA78D54-4364-461D-AF1C-69B816DFA6AA}" type="slidenum">
              <a:rPr lang="en-US" smtClean="0"/>
              <a:pPr>
                <a:defRPr/>
              </a:pPr>
              <a:t>3</a:t>
            </a:fld>
            <a:endParaRPr lang="en-US"/>
          </a:p>
        </p:txBody>
      </p:sp>
    </p:spTree>
    <p:extLst>
      <p:ext uri="{BB962C8B-B14F-4D97-AF65-F5344CB8AC3E}">
        <p14:creationId xmlns:p14="http://schemas.microsoft.com/office/powerpoint/2010/main" val="2852446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AA78D54-4364-461D-AF1C-69B816DFA6AA}" type="slidenum">
              <a:rPr lang="en-US" smtClean="0"/>
              <a:pPr>
                <a:defRPr/>
              </a:pPr>
              <a:t>4</a:t>
            </a:fld>
            <a:endParaRPr lang="en-US"/>
          </a:p>
        </p:txBody>
      </p:sp>
    </p:spTree>
    <p:extLst>
      <p:ext uri="{BB962C8B-B14F-4D97-AF65-F5344CB8AC3E}">
        <p14:creationId xmlns:p14="http://schemas.microsoft.com/office/powerpoint/2010/main" val="651225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AA78D54-4364-461D-AF1C-69B816DFA6AA}" type="slidenum">
              <a:rPr lang="en-US" smtClean="0"/>
              <a:pPr>
                <a:defRPr/>
              </a:pPr>
              <a:t>5</a:t>
            </a:fld>
            <a:endParaRPr lang="en-US"/>
          </a:p>
        </p:txBody>
      </p:sp>
    </p:spTree>
    <p:extLst>
      <p:ext uri="{BB962C8B-B14F-4D97-AF65-F5344CB8AC3E}">
        <p14:creationId xmlns:p14="http://schemas.microsoft.com/office/powerpoint/2010/main" val="109131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AA78D54-4364-461D-AF1C-69B816DFA6AA}" type="slidenum">
              <a:rPr lang="en-US" smtClean="0"/>
              <a:pPr>
                <a:defRPr/>
              </a:pPr>
              <a:t>6</a:t>
            </a:fld>
            <a:endParaRPr lang="en-US"/>
          </a:p>
        </p:txBody>
      </p:sp>
    </p:spTree>
    <p:extLst>
      <p:ext uri="{BB962C8B-B14F-4D97-AF65-F5344CB8AC3E}">
        <p14:creationId xmlns:p14="http://schemas.microsoft.com/office/powerpoint/2010/main" val="939264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AA78D54-4364-461D-AF1C-69B816DFA6AA}" type="slidenum">
              <a:rPr lang="en-US" smtClean="0"/>
              <a:pPr>
                <a:defRPr/>
              </a:pPr>
              <a:t>7</a:t>
            </a:fld>
            <a:endParaRPr lang="en-US"/>
          </a:p>
        </p:txBody>
      </p:sp>
    </p:spTree>
    <p:extLst>
      <p:ext uri="{BB962C8B-B14F-4D97-AF65-F5344CB8AC3E}">
        <p14:creationId xmlns:p14="http://schemas.microsoft.com/office/powerpoint/2010/main" val="2887927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AA78D54-4364-461D-AF1C-69B816DFA6AA}" type="slidenum">
              <a:rPr lang="en-US" smtClean="0"/>
              <a:pPr>
                <a:defRPr/>
              </a:pPr>
              <a:t>8</a:t>
            </a:fld>
            <a:endParaRPr lang="en-US"/>
          </a:p>
        </p:txBody>
      </p:sp>
    </p:spTree>
    <p:extLst>
      <p:ext uri="{BB962C8B-B14F-4D97-AF65-F5344CB8AC3E}">
        <p14:creationId xmlns:p14="http://schemas.microsoft.com/office/powerpoint/2010/main" val="3005839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5710" tIns="47856" rIns="95710" bIns="47856" anchor="b"/>
          <a:lstStyle/>
          <a:p>
            <a:pPr algn="r" defTabSz="957263">
              <a:spcBef>
                <a:spcPct val="0"/>
              </a:spcBef>
            </a:pPr>
            <a:fld id="{46D508EB-6A75-4712-8C13-E75A1DC998B4}" type="slidenum">
              <a:rPr lang="en-US" sz="1300">
                <a:latin typeface="Times New Roman" charset="0"/>
              </a:rPr>
              <a:pPr algn="r" defTabSz="957263">
                <a:spcBef>
                  <a:spcPct val="0"/>
                </a:spcBef>
              </a:pPr>
              <a:t>9</a:t>
            </a:fld>
            <a:endParaRPr lang="en-US" sz="1300">
              <a:latin typeface="Times New Roman" charset="0"/>
            </a:endParaRPr>
          </a:p>
        </p:txBody>
      </p:sp>
      <p:sp>
        <p:nvSpPr>
          <p:cNvPr id="20483" name="Rectangle 1026"/>
          <p:cNvSpPr>
            <a:spLocks noGrp="1" noRot="1" noChangeAspect="1" noChangeArrowheads="1" noTextEdit="1"/>
          </p:cNvSpPr>
          <p:nvPr>
            <p:ph type="sldImg"/>
          </p:nvPr>
        </p:nvSpPr>
        <p:spPr>
          <a:xfrm>
            <a:off x="460375" y="719138"/>
            <a:ext cx="6400800" cy="3602037"/>
          </a:xfrm>
          <a:ln/>
        </p:spPr>
      </p:sp>
      <p:sp>
        <p:nvSpPr>
          <p:cNvPr id="20484" name="Rectangle 1027"/>
          <p:cNvSpPr>
            <a:spLocks noGrp="1" noChangeArrowheads="1"/>
          </p:cNvSpPr>
          <p:nvPr>
            <p:ph type="body" idx="1"/>
          </p:nvPr>
        </p:nvSpPr>
        <p:spPr>
          <a:noFill/>
          <a:ln/>
        </p:spPr>
        <p:txBody>
          <a:bodyPr/>
          <a:lstStyle/>
          <a:p>
            <a:pPr>
              <a:spcBef>
                <a:spcPct val="50000"/>
              </a:spcBef>
            </a:pPr>
            <a:endParaRPr lang="en-US" sz="2900" dirty="0">
              <a:latin typeface="Arial" charset="0"/>
            </a:endParaRPr>
          </a:p>
        </p:txBody>
      </p:sp>
    </p:spTree>
    <p:extLst>
      <p:ext uri="{BB962C8B-B14F-4D97-AF65-F5344CB8AC3E}">
        <p14:creationId xmlns:p14="http://schemas.microsoft.com/office/powerpoint/2010/main" val="3680749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2556512"/>
            <a:ext cx="12435840" cy="1764030"/>
          </a:xfrm>
        </p:spPr>
        <p:txBody>
          <a:bodyPr/>
          <a:lstStyle/>
          <a:p>
            <a:r>
              <a:rPr lang="en-US"/>
              <a:t>Click to edit Master title style</a:t>
            </a:r>
          </a:p>
        </p:txBody>
      </p:sp>
      <p:sp>
        <p:nvSpPr>
          <p:cNvPr id="3" name="Subtitle 2"/>
          <p:cNvSpPr>
            <a:spLocks noGrp="1"/>
          </p:cNvSpPr>
          <p:nvPr>
            <p:ph type="subTitle" idx="1"/>
          </p:nvPr>
        </p:nvSpPr>
        <p:spPr>
          <a:xfrm>
            <a:off x="2194560" y="4663440"/>
            <a:ext cx="10241280" cy="2103120"/>
          </a:xfrm>
        </p:spPr>
        <p:txBody>
          <a:bodyPr/>
          <a:lstStyle>
            <a:lvl1pPr marL="0" indent="0" algn="ctr">
              <a:buNone/>
              <a:defRPr>
                <a:solidFill>
                  <a:schemeClr val="tx1">
                    <a:tint val="75000"/>
                  </a:schemeClr>
                </a:solidFill>
              </a:defRPr>
            </a:lvl1pPr>
            <a:lvl2pPr marL="653077" indent="0" algn="ctr">
              <a:buNone/>
              <a:defRPr>
                <a:solidFill>
                  <a:schemeClr val="tx1">
                    <a:tint val="75000"/>
                  </a:schemeClr>
                </a:solidFill>
              </a:defRPr>
            </a:lvl2pPr>
            <a:lvl3pPr marL="1306155" indent="0" algn="ctr">
              <a:buNone/>
              <a:defRPr>
                <a:solidFill>
                  <a:schemeClr val="tx1">
                    <a:tint val="75000"/>
                  </a:schemeClr>
                </a:solidFill>
              </a:defRPr>
            </a:lvl3pPr>
            <a:lvl4pPr marL="1959233" indent="0" algn="ctr">
              <a:buNone/>
              <a:defRPr>
                <a:solidFill>
                  <a:schemeClr val="tx1">
                    <a:tint val="75000"/>
                  </a:schemeClr>
                </a:solidFill>
              </a:defRPr>
            </a:lvl4pPr>
            <a:lvl5pPr marL="2612311" indent="0" algn="ctr">
              <a:buNone/>
              <a:defRPr>
                <a:solidFill>
                  <a:schemeClr val="tx1">
                    <a:tint val="75000"/>
                  </a:schemeClr>
                </a:solidFill>
              </a:defRPr>
            </a:lvl5pPr>
            <a:lvl6pPr marL="3265388" indent="0" algn="ctr">
              <a:buNone/>
              <a:defRPr>
                <a:solidFill>
                  <a:schemeClr val="tx1">
                    <a:tint val="75000"/>
                  </a:schemeClr>
                </a:solidFill>
              </a:defRPr>
            </a:lvl6pPr>
            <a:lvl7pPr marL="3918465" indent="0" algn="ctr">
              <a:buNone/>
              <a:defRPr>
                <a:solidFill>
                  <a:schemeClr val="tx1">
                    <a:tint val="75000"/>
                  </a:schemeClr>
                </a:solidFill>
              </a:defRPr>
            </a:lvl7pPr>
            <a:lvl8pPr marL="4571543" indent="0" algn="ctr">
              <a:buNone/>
              <a:defRPr>
                <a:solidFill>
                  <a:schemeClr val="tx1">
                    <a:tint val="75000"/>
                  </a:schemeClr>
                </a:solidFill>
              </a:defRPr>
            </a:lvl8pPr>
            <a:lvl9pPr marL="522462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35963E0-0A64-4576-888F-5E57A4610B13}"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35963E0-0A64-4576-888F-5E57A4610B13}"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6972280" y="396240"/>
            <a:ext cx="5265421" cy="842581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0943" y="396240"/>
            <a:ext cx="15557499" cy="842581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35963E0-0A64-4576-888F-5E57A4610B13}"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Planning &amp; Building Master">
    <p:bg>
      <p:bgPr>
        <a:blipFill>
          <a:blip r:embed="rId2" cstate="print">
            <a:duotone>
              <a:schemeClr val="bg1">
                <a:shade val="90000"/>
                <a:satMod val="150000"/>
              </a:schemeClr>
              <a:schemeClr val="bg1">
                <a:tint val="88000"/>
                <a:satMod val="150000"/>
              </a:schemeClr>
            </a:duotone>
            <a:lum bright="100000"/>
          </a:blip>
          <a:tile tx="0" ty="0" sx="65000" sy="65000" flip="none" algn="tl"/>
        </a:blipFill>
        <a:effectLst/>
      </p:bgPr>
    </p:bg>
    <p:spTree>
      <p:nvGrpSpPr>
        <p:cNvPr id="1" name=""/>
        <p:cNvGrpSpPr/>
        <p:nvPr/>
      </p:nvGrpSpPr>
      <p:grpSpPr>
        <a:xfrm>
          <a:off x="0" y="0"/>
          <a:ext cx="0" cy="0"/>
          <a:chOff x="0" y="0"/>
          <a:chExt cx="0" cy="0"/>
        </a:xfrm>
      </p:grpSpPr>
      <p:sp>
        <p:nvSpPr>
          <p:cNvPr id="8" name="Rectangle 10"/>
          <p:cNvSpPr>
            <a:spLocks noChangeArrowheads="1"/>
          </p:cNvSpPr>
          <p:nvPr userDrawn="1"/>
        </p:nvSpPr>
        <p:spPr bwMode="auto">
          <a:xfrm>
            <a:off x="6599382" y="3560111"/>
            <a:ext cx="14630400" cy="747433"/>
          </a:xfrm>
          <a:prstGeom prst="rect">
            <a:avLst/>
          </a:prstGeom>
          <a:noFill/>
          <a:ln w="9525">
            <a:noFill/>
            <a:miter lim="800000"/>
            <a:headEnd/>
            <a:tailEnd/>
          </a:ln>
          <a:effectLst/>
        </p:spPr>
        <p:txBody>
          <a:bodyPr lIns="130602" tIns="65302" rIns="130602" bIns="65302">
            <a:spAutoFit/>
          </a:bodyPr>
          <a:lstStyle/>
          <a:p>
            <a:pPr>
              <a:defRPr/>
            </a:pPr>
            <a:endParaRPr lang="en-US"/>
          </a:p>
        </p:txBody>
      </p:sp>
      <p:sp>
        <p:nvSpPr>
          <p:cNvPr id="11" name="Date Placeholder 9"/>
          <p:cNvSpPr>
            <a:spLocks noGrp="1"/>
          </p:cNvSpPr>
          <p:nvPr>
            <p:ph type="dt" sz="half" idx="10"/>
          </p:nvPr>
        </p:nvSpPr>
        <p:spPr/>
        <p:txBody>
          <a:bodyPr/>
          <a:lstStyle>
            <a:lvl1pPr>
              <a:defRPr/>
            </a:lvl1pPr>
          </a:lstStyle>
          <a:p>
            <a:pPr>
              <a:defRPr/>
            </a:pPr>
            <a:endParaRPr lang="en-US"/>
          </a:p>
        </p:txBody>
      </p:sp>
      <p:sp>
        <p:nvSpPr>
          <p:cNvPr id="12" name="Footer Placeholder 21"/>
          <p:cNvSpPr>
            <a:spLocks noGrp="1"/>
          </p:cNvSpPr>
          <p:nvPr>
            <p:ph type="ftr" sz="quarter" idx="11"/>
          </p:nvPr>
        </p:nvSpPr>
        <p:spPr/>
        <p:txBody>
          <a:bodyPr/>
          <a:lstStyle>
            <a:lvl1pPr>
              <a:defRPr/>
            </a:lvl1pPr>
          </a:lstStyle>
          <a:p>
            <a:pPr>
              <a:defRPr/>
            </a:pPr>
            <a:endParaRPr lang="en-US"/>
          </a:p>
        </p:txBody>
      </p:sp>
      <p:sp>
        <p:nvSpPr>
          <p:cNvPr id="13" name="Slide Number Placeholder 17"/>
          <p:cNvSpPr>
            <a:spLocks noGrp="1"/>
          </p:cNvSpPr>
          <p:nvPr>
            <p:ph type="sldNum" sz="quarter" idx="12"/>
          </p:nvPr>
        </p:nvSpPr>
        <p:spPr/>
        <p:txBody>
          <a:bodyPr/>
          <a:lstStyle>
            <a:lvl1pPr>
              <a:defRPr/>
            </a:lvl1pPr>
          </a:lstStyle>
          <a:p>
            <a:pPr>
              <a:defRPr/>
            </a:pPr>
            <a:fld id="{757583B9-ABFF-43E5-B917-2909F91AA954}" type="slidenum">
              <a:rPr lang="en-US"/>
              <a:pPr>
                <a:defRPr/>
              </a:pPr>
              <a:t>‹#›</a:t>
            </a:fld>
            <a:endParaRPr lang="en-US"/>
          </a:p>
        </p:txBody>
      </p:sp>
      <p:pic>
        <p:nvPicPr>
          <p:cNvPr id="6" name="Picture 5" descr="SMC_Logo_WORD.png"/>
          <p:cNvPicPr>
            <a:picLocks noChangeAspect="1"/>
          </p:cNvPicPr>
          <p:nvPr userDrawn="1"/>
        </p:nvPicPr>
        <p:blipFill>
          <a:blip r:embed="rId3" cstate="print"/>
          <a:stretch>
            <a:fillRect/>
          </a:stretch>
        </p:blipFill>
        <p:spPr>
          <a:xfrm>
            <a:off x="177505" y="184763"/>
            <a:ext cx="1444752" cy="1444752"/>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Planning &amp; Building Master">
    <p:spTree>
      <p:nvGrpSpPr>
        <p:cNvPr id="1" name=""/>
        <p:cNvGrpSpPr/>
        <p:nvPr/>
      </p:nvGrpSpPr>
      <p:grpSpPr>
        <a:xfrm>
          <a:off x="0" y="0"/>
          <a:ext cx="0" cy="0"/>
          <a:chOff x="0" y="0"/>
          <a:chExt cx="0" cy="0"/>
        </a:xfrm>
      </p:grpSpPr>
      <p:sp>
        <p:nvSpPr>
          <p:cNvPr id="8" name="Rectangle 10"/>
          <p:cNvSpPr>
            <a:spLocks noChangeArrowheads="1"/>
          </p:cNvSpPr>
          <p:nvPr userDrawn="1"/>
        </p:nvSpPr>
        <p:spPr bwMode="auto">
          <a:xfrm>
            <a:off x="6599382" y="3560111"/>
            <a:ext cx="14630400" cy="747433"/>
          </a:xfrm>
          <a:prstGeom prst="rect">
            <a:avLst/>
          </a:prstGeom>
          <a:noFill/>
          <a:ln w="9525">
            <a:noFill/>
            <a:miter lim="800000"/>
            <a:headEnd/>
            <a:tailEnd/>
          </a:ln>
          <a:effectLst/>
        </p:spPr>
        <p:txBody>
          <a:bodyPr lIns="130602" tIns="65302" rIns="130602" bIns="65302">
            <a:spAutoFit/>
          </a:bodyPr>
          <a:lstStyle/>
          <a:p>
            <a:pPr>
              <a:defRPr/>
            </a:pPr>
            <a:endParaRPr lang="en-US"/>
          </a:p>
        </p:txBody>
      </p:sp>
      <p:sp>
        <p:nvSpPr>
          <p:cNvPr id="11" name="Date Placeholder 9"/>
          <p:cNvSpPr>
            <a:spLocks noGrp="1"/>
          </p:cNvSpPr>
          <p:nvPr>
            <p:ph type="dt" sz="half" idx="10"/>
          </p:nvPr>
        </p:nvSpPr>
        <p:spPr/>
        <p:txBody>
          <a:bodyPr/>
          <a:lstStyle>
            <a:lvl1pPr>
              <a:defRPr/>
            </a:lvl1pPr>
          </a:lstStyle>
          <a:p>
            <a:pPr>
              <a:defRPr/>
            </a:pPr>
            <a:endParaRPr lang="en-US"/>
          </a:p>
        </p:txBody>
      </p:sp>
      <p:sp>
        <p:nvSpPr>
          <p:cNvPr id="12" name="Footer Placeholder 21"/>
          <p:cNvSpPr>
            <a:spLocks noGrp="1"/>
          </p:cNvSpPr>
          <p:nvPr>
            <p:ph type="ftr" sz="quarter" idx="11"/>
          </p:nvPr>
        </p:nvSpPr>
        <p:spPr/>
        <p:txBody>
          <a:bodyPr/>
          <a:lstStyle>
            <a:lvl1pPr>
              <a:defRPr/>
            </a:lvl1pPr>
          </a:lstStyle>
          <a:p>
            <a:pPr>
              <a:defRPr/>
            </a:pPr>
            <a:endParaRPr lang="en-US"/>
          </a:p>
        </p:txBody>
      </p:sp>
      <p:sp>
        <p:nvSpPr>
          <p:cNvPr id="13" name="Slide Number Placeholder 17"/>
          <p:cNvSpPr>
            <a:spLocks noGrp="1"/>
          </p:cNvSpPr>
          <p:nvPr>
            <p:ph type="sldNum" sz="quarter" idx="12"/>
          </p:nvPr>
        </p:nvSpPr>
        <p:spPr/>
        <p:txBody>
          <a:bodyPr/>
          <a:lstStyle>
            <a:lvl1pPr>
              <a:defRPr/>
            </a:lvl1pPr>
          </a:lstStyle>
          <a:p>
            <a:pPr>
              <a:defRPr/>
            </a:pPr>
            <a:fld id="{757583B9-ABFF-43E5-B917-2909F91AA954}"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Planning &amp; Building Master">
    <p:spTree>
      <p:nvGrpSpPr>
        <p:cNvPr id="1" name=""/>
        <p:cNvGrpSpPr/>
        <p:nvPr/>
      </p:nvGrpSpPr>
      <p:grpSpPr>
        <a:xfrm>
          <a:off x="0" y="0"/>
          <a:ext cx="0" cy="0"/>
          <a:chOff x="0" y="0"/>
          <a:chExt cx="0" cy="0"/>
        </a:xfrm>
      </p:grpSpPr>
      <p:sp>
        <p:nvSpPr>
          <p:cNvPr id="8" name="Rectangle 10"/>
          <p:cNvSpPr>
            <a:spLocks noChangeArrowheads="1"/>
          </p:cNvSpPr>
          <p:nvPr userDrawn="1"/>
        </p:nvSpPr>
        <p:spPr bwMode="auto">
          <a:xfrm>
            <a:off x="6599382" y="3560111"/>
            <a:ext cx="14630400" cy="747433"/>
          </a:xfrm>
          <a:prstGeom prst="rect">
            <a:avLst/>
          </a:prstGeom>
          <a:noFill/>
          <a:ln w="9525">
            <a:noFill/>
            <a:miter lim="800000"/>
            <a:headEnd/>
            <a:tailEnd/>
          </a:ln>
          <a:effectLst/>
        </p:spPr>
        <p:txBody>
          <a:bodyPr lIns="130602" tIns="65302" rIns="130602" bIns="65302">
            <a:spAutoFit/>
          </a:bodyPr>
          <a:lstStyle/>
          <a:p>
            <a:pPr>
              <a:defRPr/>
            </a:pPr>
            <a:endParaRPr lang="en-US"/>
          </a:p>
        </p:txBody>
      </p:sp>
      <p:sp>
        <p:nvSpPr>
          <p:cNvPr id="11" name="Date Placeholder 9"/>
          <p:cNvSpPr>
            <a:spLocks noGrp="1"/>
          </p:cNvSpPr>
          <p:nvPr>
            <p:ph type="dt" sz="half" idx="10"/>
          </p:nvPr>
        </p:nvSpPr>
        <p:spPr/>
        <p:txBody>
          <a:bodyPr/>
          <a:lstStyle>
            <a:lvl1pPr>
              <a:defRPr/>
            </a:lvl1pPr>
          </a:lstStyle>
          <a:p>
            <a:pPr>
              <a:defRPr/>
            </a:pPr>
            <a:endParaRPr lang="en-US"/>
          </a:p>
        </p:txBody>
      </p:sp>
      <p:sp>
        <p:nvSpPr>
          <p:cNvPr id="12" name="Footer Placeholder 21"/>
          <p:cNvSpPr>
            <a:spLocks noGrp="1"/>
          </p:cNvSpPr>
          <p:nvPr>
            <p:ph type="ftr" sz="quarter" idx="11"/>
          </p:nvPr>
        </p:nvSpPr>
        <p:spPr/>
        <p:txBody>
          <a:bodyPr/>
          <a:lstStyle>
            <a:lvl1pPr>
              <a:defRPr/>
            </a:lvl1pPr>
          </a:lstStyle>
          <a:p>
            <a:pPr>
              <a:defRPr/>
            </a:pPr>
            <a:endParaRPr lang="en-US"/>
          </a:p>
        </p:txBody>
      </p:sp>
      <p:sp>
        <p:nvSpPr>
          <p:cNvPr id="13" name="Slide Number Placeholder 17"/>
          <p:cNvSpPr>
            <a:spLocks noGrp="1"/>
          </p:cNvSpPr>
          <p:nvPr>
            <p:ph type="sldNum" sz="quarter" idx="12"/>
          </p:nvPr>
        </p:nvSpPr>
        <p:spPr/>
        <p:txBody>
          <a:bodyPr/>
          <a:lstStyle>
            <a:lvl1pPr>
              <a:defRPr/>
            </a:lvl1pPr>
          </a:lstStyle>
          <a:p>
            <a:pPr>
              <a:defRPr/>
            </a:pPr>
            <a:fld id="{757583B9-ABFF-43E5-B917-2909F91AA954}"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Planning &amp; Building Master">
    <p:spTree>
      <p:nvGrpSpPr>
        <p:cNvPr id="1" name=""/>
        <p:cNvGrpSpPr/>
        <p:nvPr/>
      </p:nvGrpSpPr>
      <p:grpSpPr>
        <a:xfrm>
          <a:off x="0" y="0"/>
          <a:ext cx="0" cy="0"/>
          <a:chOff x="0" y="0"/>
          <a:chExt cx="0" cy="0"/>
        </a:xfrm>
      </p:grpSpPr>
      <p:sp>
        <p:nvSpPr>
          <p:cNvPr id="8" name="Rectangle 10"/>
          <p:cNvSpPr>
            <a:spLocks noChangeArrowheads="1"/>
          </p:cNvSpPr>
          <p:nvPr userDrawn="1"/>
        </p:nvSpPr>
        <p:spPr bwMode="auto">
          <a:xfrm>
            <a:off x="6599382" y="3560111"/>
            <a:ext cx="14630400" cy="747433"/>
          </a:xfrm>
          <a:prstGeom prst="rect">
            <a:avLst/>
          </a:prstGeom>
          <a:noFill/>
          <a:ln w="9525">
            <a:noFill/>
            <a:miter lim="800000"/>
            <a:headEnd/>
            <a:tailEnd/>
          </a:ln>
          <a:effectLst/>
        </p:spPr>
        <p:txBody>
          <a:bodyPr lIns="130602" tIns="65302" rIns="130602" bIns="65302">
            <a:spAutoFit/>
          </a:bodyPr>
          <a:lstStyle/>
          <a:p>
            <a:pPr>
              <a:defRPr/>
            </a:pPr>
            <a:endParaRPr lang="en-US">
              <a:solidFill>
                <a:prstClr val="black"/>
              </a:solidFill>
            </a:endParaRPr>
          </a:p>
        </p:txBody>
      </p:sp>
      <p:sp>
        <p:nvSpPr>
          <p:cNvPr id="11" name="Date Placeholder 9"/>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2" name="Footer Placeholder 21"/>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3" name="Slide Number Placeholder 17"/>
          <p:cNvSpPr>
            <a:spLocks noGrp="1"/>
          </p:cNvSpPr>
          <p:nvPr>
            <p:ph type="sldNum" sz="quarter" idx="12"/>
          </p:nvPr>
        </p:nvSpPr>
        <p:spPr/>
        <p:txBody>
          <a:bodyPr/>
          <a:lstStyle>
            <a:lvl1pPr>
              <a:defRPr/>
            </a:lvl1pPr>
          </a:lstStyle>
          <a:p>
            <a:pPr>
              <a:defRPr/>
            </a:pPr>
            <a:fld id="{757583B9-ABFF-43E5-B917-2909F91AA95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140997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2556512"/>
            <a:ext cx="12435840" cy="1764030"/>
          </a:xfrm>
        </p:spPr>
        <p:txBody>
          <a:bodyPr/>
          <a:lstStyle/>
          <a:p>
            <a:r>
              <a:rPr lang="en-US"/>
              <a:t>Click to edit Master title style</a:t>
            </a:r>
          </a:p>
        </p:txBody>
      </p:sp>
      <p:sp>
        <p:nvSpPr>
          <p:cNvPr id="3" name="Subtitle 2"/>
          <p:cNvSpPr>
            <a:spLocks noGrp="1"/>
          </p:cNvSpPr>
          <p:nvPr>
            <p:ph type="subTitle" idx="1"/>
          </p:nvPr>
        </p:nvSpPr>
        <p:spPr>
          <a:xfrm>
            <a:off x="2194560" y="4663440"/>
            <a:ext cx="10241280" cy="2103120"/>
          </a:xfrm>
        </p:spPr>
        <p:txBody>
          <a:bodyPr/>
          <a:lstStyle>
            <a:lvl1pPr marL="0" indent="0" algn="ctr">
              <a:buNone/>
              <a:defRPr>
                <a:solidFill>
                  <a:schemeClr val="tx1">
                    <a:tint val="75000"/>
                  </a:schemeClr>
                </a:solidFill>
              </a:defRPr>
            </a:lvl1pPr>
            <a:lvl2pPr marL="653077" indent="0" algn="ctr">
              <a:buNone/>
              <a:defRPr>
                <a:solidFill>
                  <a:schemeClr val="tx1">
                    <a:tint val="75000"/>
                  </a:schemeClr>
                </a:solidFill>
              </a:defRPr>
            </a:lvl2pPr>
            <a:lvl3pPr marL="1306155" indent="0" algn="ctr">
              <a:buNone/>
              <a:defRPr>
                <a:solidFill>
                  <a:schemeClr val="tx1">
                    <a:tint val="75000"/>
                  </a:schemeClr>
                </a:solidFill>
              </a:defRPr>
            </a:lvl3pPr>
            <a:lvl4pPr marL="1959233" indent="0" algn="ctr">
              <a:buNone/>
              <a:defRPr>
                <a:solidFill>
                  <a:schemeClr val="tx1">
                    <a:tint val="75000"/>
                  </a:schemeClr>
                </a:solidFill>
              </a:defRPr>
            </a:lvl4pPr>
            <a:lvl5pPr marL="2612311" indent="0" algn="ctr">
              <a:buNone/>
              <a:defRPr>
                <a:solidFill>
                  <a:schemeClr val="tx1">
                    <a:tint val="75000"/>
                  </a:schemeClr>
                </a:solidFill>
              </a:defRPr>
            </a:lvl5pPr>
            <a:lvl6pPr marL="3265388" indent="0" algn="ctr">
              <a:buNone/>
              <a:defRPr>
                <a:solidFill>
                  <a:schemeClr val="tx1">
                    <a:tint val="75000"/>
                  </a:schemeClr>
                </a:solidFill>
              </a:defRPr>
            </a:lvl6pPr>
            <a:lvl7pPr marL="3918465" indent="0" algn="ctr">
              <a:buNone/>
              <a:defRPr>
                <a:solidFill>
                  <a:schemeClr val="tx1">
                    <a:tint val="75000"/>
                  </a:schemeClr>
                </a:solidFill>
              </a:defRPr>
            </a:lvl7pPr>
            <a:lvl8pPr marL="4571543" indent="0" algn="ctr">
              <a:buNone/>
              <a:defRPr>
                <a:solidFill>
                  <a:schemeClr val="tx1">
                    <a:tint val="75000"/>
                  </a:schemeClr>
                </a:solidFill>
              </a:defRPr>
            </a:lvl8pPr>
            <a:lvl9pPr marL="522462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35963E0-0A64-4576-888F-5E57A4610B1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771880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35963E0-0A64-4576-888F-5E57A4610B1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32935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1" y="5288282"/>
            <a:ext cx="12435840" cy="1634490"/>
          </a:xfrm>
        </p:spPr>
        <p:txBody>
          <a:bodyPr anchor="t"/>
          <a:lstStyle>
            <a:lvl1pPr algn="l">
              <a:defRPr sz="5700" b="1" cap="all"/>
            </a:lvl1pPr>
          </a:lstStyle>
          <a:p>
            <a:r>
              <a:rPr lang="en-US"/>
              <a:t>Click to edit Master title style</a:t>
            </a:r>
          </a:p>
        </p:txBody>
      </p:sp>
      <p:sp>
        <p:nvSpPr>
          <p:cNvPr id="3" name="Text Placeholder 2"/>
          <p:cNvSpPr>
            <a:spLocks noGrp="1"/>
          </p:cNvSpPr>
          <p:nvPr>
            <p:ph type="body" idx="1"/>
          </p:nvPr>
        </p:nvSpPr>
        <p:spPr>
          <a:xfrm>
            <a:off x="1155701" y="3488056"/>
            <a:ext cx="12435840" cy="1800224"/>
          </a:xfrm>
        </p:spPr>
        <p:txBody>
          <a:bodyPr anchor="b"/>
          <a:lstStyle>
            <a:lvl1pPr marL="0" indent="0">
              <a:buNone/>
              <a:defRPr sz="2900">
                <a:solidFill>
                  <a:schemeClr val="tx1">
                    <a:tint val="75000"/>
                  </a:schemeClr>
                </a:solidFill>
              </a:defRPr>
            </a:lvl1pPr>
            <a:lvl2pPr marL="653077" indent="0">
              <a:buNone/>
              <a:defRPr sz="2600">
                <a:solidFill>
                  <a:schemeClr val="tx1">
                    <a:tint val="75000"/>
                  </a:schemeClr>
                </a:solidFill>
              </a:defRPr>
            </a:lvl2pPr>
            <a:lvl3pPr marL="1306155" indent="0">
              <a:buNone/>
              <a:defRPr sz="2300">
                <a:solidFill>
                  <a:schemeClr val="tx1">
                    <a:tint val="75000"/>
                  </a:schemeClr>
                </a:solidFill>
              </a:defRPr>
            </a:lvl3pPr>
            <a:lvl4pPr marL="1959233" indent="0">
              <a:buNone/>
              <a:defRPr sz="2000">
                <a:solidFill>
                  <a:schemeClr val="tx1">
                    <a:tint val="75000"/>
                  </a:schemeClr>
                </a:solidFill>
              </a:defRPr>
            </a:lvl4pPr>
            <a:lvl5pPr marL="2612311" indent="0">
              <a:buNone/>
              <a:defRPr sz="2000">
                <a:solidFill>
                  <a:schemeClr val="tx1">
                    <a:tint val="75000"/>
                  </a:schemeClr>
                </a:solidFill>
              </a:defRPr>
            </a:lvl5pPr>
            <a:lvl6pPr marL="3265388" indent="0">
              <a:buNone/>
              <a:defRPr sz="2000">
                <a:solidFill>
                  <a:schemeClr val="tx1">
                    <a:tint val="75000"/>
                  </a:schemeClr>
                </a:solidFill>
              </a:defRPr>
            </a:lvl6pPr>
            <a:lvl7pPr marL="3918465" indent="0">
              <a:buNone/>
              <a:defRPr sz="2000">
                <a:solidFill>
                  <a:schemeClr val="tx1">
                    <a:tint val="75000"/>
                  </a:schemeClr>
                </a:solidFill>
              </a:defRPr>
            </a:lvl7pPr>
            <a:lvl8pPr marL="4571543" indent="0">
              <a:buNone/>
              <a:defRPr sz="2000">
                <a:solidFill>
                  <a:schemeClr val="tx1">
                    <a:tint val="75000"/>
                  </a:schemeClr>
                </a:solidFill>
              </a:defRPr>
            </a:lvl8pPr>
            <a:lvl9pPr marL="5224620" indent="0">
              <a:buNone/>
              <a:defRPr sz="20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35963E0-0A64-4576-888F-5E57A4610B1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855024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0941" y="2305050"/>
            <a:ext cx="10411459" cy="6517006"/>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1826242" y="2305050"/>
            <a:ext cx="10411461" cy="6517006"/>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C35963E0-0A64-4576-888F-5E57A4610B1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541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35963E0-0A64-4576-888F-5E57A4610B13}" type="slidenum">
              <a:rPr lang="en-US" smtClean="0"/>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1520" y="329566"/>
            <a:ext cx="13167360" cy="1371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31520" y="1842136"/>
            <a:ext cx="6464301" cy="767714"/>
          </a:xfrm>
        </p:spPr>
        <p:txBody>
          <a:bodyPr anchor="b"/>
          <a:lstStyle>
            <a:lvl1pPr marL="0" indent="0">
              <a:buNone/>
              <a:defRPr sz="3400" b="1"/>
            </a:lvl1pPr>
            <a:lvl2pPr marL="653077" indent="0">
              <a:buNone/>
              <a:defRPr sz="2900" b="1"/>
            </a:lvl2pPr>
            <a:lvl3pPr marL="1306155" indent="0">
              <a:buNone/>
              <a:defRPr sz="2600" b="1"/>
            </a:lvl3pPr>
            <a:lvl4pPr marL="1959233" indent="0">
              <a:buNone/>
              <a:defRPr sz="2300" b="1"/>
            </a:lvl4pPr>
            <a:lvl5pPr marL="2612311" indent="0">
              <a:buNone/>
              <a:defRPr sz="2300" b="1"/>
            </a:lvl5pPr>
            <a:lvl6pPr marL="3265388" indent="0">
              <a:buNone/>
              <a:defRPr sz="2300" b="1"/>
            </a:lvl6pPr>
            <a:lvl7pPr marL="3918465" indent="0">
              <a:buNone/>
              <a:defRPr sz="2300" b="1"/>
            </a:lvl7pPr>
            <a:lvl8pPr marL="4571543" indent="0">
              <a:buNone/>
              <a:defRPr sz="2300" b="1"/>
            </a:lvl8pPr>
            <a:lvl9pPr marL="5224620" indent="0">
              <a:buNone/>
              <a:defRPr sz="2300" b="1"/>
            </a:lvl9pPr>
          </a:lstStyle>
          <a:p>
            <a:pPr lvl="0"/>
            <a:r>
              <a:rPr lang="en-US"/>
              <a:t>Click to edit Master text styles</a:t>
            </a:r>
          </a:p>
        </p:txBody>
      </p:sp>
      <p:sp>
        <p:nvSpPr>
          <p:cNvPr id="4" name="Content Placeholder 3"/>
          <p:cNvSpPr>
            <a:spLocks noGrp="1"/>
          </p:cNvSpPr>
          <p:nvPr>
            <p:ph sz="half" idx="2"/>
          </p:nvPr>
        </p:nvSpPr>
        <p:spPr>
          <a:xfrm>
            <a:off x="731520" y="2609850"/>
            <a:ext cx="6464301"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432042" y="1842136"/>
            <a:ext cx="6466840" cy="767714"/>
          </a:xfrm>
        </p:spPr>
        <p:txBody>
          <a:bodyPr anchor="b"/>
          <a:lstStyle>
            <a:lvl1pPr marL="0" indent="0">
              <a:buNone/>
              <a:defRPr sz="3400" b="1"/>
            </a:lvl1pPr>
            <a:lvl2pPr marL="653077" indent="0">
              <a:buNone/>
              <a:defRPr sz="2900" b="1"/>
            </a:lvl2pPr>
            <a:lvl3pPr marL="1306155" indent="0">
              <a:buNone/>
              <a:defRPr sz="2600" b="1"/>
            </a:lvl3pPr>
            <a:lvl4pPr marL="1959233" indent="0">
              <a:buNone/>
              <a:defRPr sz="2300" b="1"/>
            </a:lvl4pPr>
            <a:lvl5pPr marL="2612311" indent="0">
              <a:buNone/>
              <a:defRPr sz="2300" b="1"/>
            </a:lvl5pPr>
            <a:lvl6pPr marL="3265388" indent="0">
              <a:buNone/>
              <a:defRPr sz="2300" b="1"/>
            </a:lvl6pPr>
            <a:lvl7pPr marL="3918465" indent="0">
              <a:buNone/>
              <a:defRPr sz="2300" b="1"/>
            </a:lvl7pPr>
            <a:lvl8pPr marL="4571543" indent="0">
              <a:buNone/>
              <a:defRPr sz="2300" b="1"/>
            </a:lvl8pPr>
            <a:lvl9pPr marL="5224620" indent="0">
              <a:buNone/>
              <a:defRPr sz="2300" b="1"/>
            </a:lvl9pPr>
          </a:lstStyle>
          <a:p>
            <a:pPr lvl="0"/>
            <a:r>
              <a:rPr lang="en-US"/>
              <a:t>Click to edit Master text styles</a:t>
            </a:r>
          </a:p>
        </p:txBody>
      </p:sp>
      <p:sp>
        <p:nvSpPr>
          <p:cNvPr id="6" name="Content Placeholder 5"/>
          <p:cNvSpPr>
            <a:spLocks noGrp="1"/>
          </p:cNvSpPr>
          <p:nvPr>
            <p:ph sz="quarter" idx="4"/>
          </p:nvPr>
        </p:nvSpPr>
        <p:spPr>
          <a:xfrm>
            <a:off x="7432042" y="2609850"/>
            <a:ext cx="6466840"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C35963E0-0A64-4576-888F-5E57A4610B1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110577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C35963E0-0A64-4576-888F-5E57A4610B1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125007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C35963E0-0A64-4576-888F-5E57A4610B1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266811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2" y="327660"/>
            <a:ext cx="4813301" cy="1394460"/>
          </a:xfrm>
        </p:spPr>
        <p:txBody>
          <a:bodyPr anchor="b"/>
          <a:lstStyle>
            <a:lvl1pPr algn="l">
              <a:defRPr sz="2900" b="1"/>
            </a:lvl1pPr>
          </a:lstStyle>
          <a:p>
            <a:r>
              <a:rPr lang="en-US"/>
              <a:t>Click to edit Master title style</a:t>
            </a:r>
          </a:p>
        </p:txBody>
      </p:sp>
      <p:sp>
        <p:nvSpPr>
          <p:cNvPr id="3" name="Content Placeholder 2"/>
          <p:cNvSpPr>
            <a:spLocks noGrp="1"/>
          </p:cNvSpPr>
          <p:nvPr>
            <p:ph idx="1"/>
          </p:nvPr>
        </p:nvSpPr>
        <p:spPr>
          <a:xfrm>
            <a:off x="5720080" y="327660"/>
            <a:ext cx="8178800" cy="7023736"/>
          </a:xfrm>
        </p:spPr>
        <p:txBody>
          <a:bodyPr/>
          <a:lstStyle>
            <a:lvl1pPr>
              <a:defRPr sz="4600"/>
            </a:lvl1pPr>
            <a:lvl2pPr>
              <a:defRPr sz="4000"/>
            </a:lvl2pPr>
            <a:lvl3pPr>
              <a:defRPr sz="34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31522" y="1722120"/>
            <a:ext cx="4813301" cy="5629276"/>
          </a:xfrm>
        </p:spPr>
        <p:txBody>
          <a:bodyPr/>
          <a:lstStyle>
            <a:lvl1pPr marL="0" indent="0">
              <a:buNone/>
              <a:defRPr sz="2000"/>
            </a:lvl1pPr>
            <a:lvl2pPr marL="653077" indent="0">
              <a:buNone/>
              <a:defRPr sz="1700"/>
            </a:lvl2pPr>
            <a:lvl3pPr marL="1306155" indent="0">
              <a:buNone/>
              <a:defRPr sz="1400"/>
            </a:lvl3pPr>
            <a:lvl4pPr marL="1959233" indent="0">
              <a:buNone/>
              <a:defRPr sz="1300"/>
            </a:lvl4pPr>
            <a:lvl5pPr marL="2612311" indent="0">
              <a:buNone/>
              <a:defRPr sz="1300"/>
            </a:lvl5pPr>
            <a:lvl6pPr marL="3265388" indent="0">
              <a:buNone/>
              <a:defRPr sz="1300"/>
            </a:lvl6pPr>
            <a:lvl7pPr marL="3918465" indent="0">
              <a:buNone/>
              <a:defRPr sz="1300"/>
            </a:lvl7pPr>
            <a:lvl8pPr marL="4571543" indent="0">
              <a:buNone/>
              <a:defRPr sz="1300"/>
            </a:lvl8pPr>
            <a:lvl9pPr marL="5224620" indent="0">
              <a:buNone/>
              <a:defRPr sz="13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C35963E0-0A64-4576-888F-5E57A4610B1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921610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1" y="5760720"/>
            <a:ext cx="8778240" cy="680086"/>
          </a:xfrm>
        </p:spPr>
        <p:txBody>
          <a:bodyPr anchor="b"/>
          <a:lstStyle>
            <a:lvl1pPr algn="l">
              <a:defRPr sz="2900" b="1"/>
            </a:lvl1pPr>
          </a:lstStyle>
          <a:p>
            <a:r>
              <a:rPr lang="en-US"/>
              <a:t>Click to edit Master title style</a:t>
            </a:r>
          </a:p>
        </p:txBody>
      </p:sp>
      <p:sp>
        <p:nvSpPr>
          <p:cNvPr id="3" name="Picture Placeholder 2"/>
          <p:cNvSpPr>
            <a:spLocks noGrp="1"/>
          </p:cNvSpPr>
          <p:nvPr>
            <p:ph type="pic" idx="1"/>
          </p:nvPr>
        </p:nvSpPr>
        <p:spPr>
          <a:xfrm>
            <a:off x="2867661" y="735330"/>
            <a:ext cx="8778240" cy="4937760"/>
          </a:xfrm>
        </p:spPr>
        <p:txBody>
          <a:bodyPr/>
          <a:lstStyle>
            <a:lvl1pPr marL="0" indent="0">
              <a:buNone/>
              <a:defRPr sz="4600"/>
            </a:lvl1pPr>
            <a:lvl2pPr marL="653077" indent="0">
              <a:buNone/>
              <a:defRPr sz="4000"/>
            </a:lvl2pPr>
            <a:lvl3pPr marL="1306155" indent="0">
              <a:buNone/>
              <a:defRPr sz="3400"/>
            </a:lvl3pPr>
            <a:lvl4pPr marL="1959233" indent="0">
              <a:buNone/>
              <a:defRPr sz="2900"/>
            </a:lvl4pPr>
            <a:lvl5pPr marL="2612311" indent="0">
              <a:buNone/>
              <a:defRPr sz="2900"/>
            </a:lvl5pPr>
            <a:lvl6pPr marL="3265388" indent="0">
              <a:buNone/>
              <a:defRPr sz="2900"/>
            </a:lvl6pPr>
            <a:lvl7pPr marL="3918465" indent="0">
              <a:buNone/>
              <a:defRPr sz="2900"/>
            </a:lvl7pPr>
            <a:lvl8pPr marL="4571543" indent="0">
              <a:buNone/>
              <a:defRPr sz="2900"/>
            </a:lvl8pPr>
            <a:lvl9pPr marL="5224620" indent="0">
              <a:buNone/>
              <a:defRPr sz="2900"/>
            </a:lvl9pPr>
          </a:lstStyle>
          <a:p>
            <a:r>
              <a:rPr lang="en-US"/>
              <a:t>Click icon to add picture</a:t>
            </a:r>
          </a:p>
        </p:txBody>
      </p:sp>
      <p:sp>
        <p:nvSpPr>
          <p:cNvPr id="4" name="Text Placeholder 3"/>
          <p:cNvSpPr>
            <a:spLocks noGrp="1"/>
          </p:cNvSpPr>
          <p:nvPr>
            <p:ph type="body" sz="half" idx="2"/>
          </p:nvPr>
        </p:nvSpPr>
        <p:spPr>
          <a:xfrm>
            <a:off x="2867661" y="6440806"/>
            <a:ext cx="8778240" cy="965834"/>
          </a:xfrm>
        </p:spPr>
        <p:txBody>
          <a:bodyPr/>
          <a:lstStyle>
            <a:lvl1pPr marL="0" indent="0">
              <a:buNone/>
              <a:defRPr sz="2000"/>
            </a:lvl1pPr>
            <a:lvl2pPr marL="653077" indent="0">
              <a:buNone/>
              <a:defRPr sz="1700"/>
            </a:lvl2pPr>
            <a:lvl3pPr marL="1306155" indent="0">
              <a:buNone/>
              <a:defRPr sz="1400"/>
            </a:lvl3pPr>
            <a:lvl4pPr marL="1959233" indent="0">
              <a:buNone/>
              <a:defRPr sz="1300"/>
            </a:lvl4pPr>
            <a:lvl5pPr marL="2612311" indent="0">
              <a:buNone/>
              <a:defRPr sz="1300"/>
            </a:lvl5pPr>
            <a:lvl6pPr marL="3265388" indent="0">
              <a:buNone/>
              <a:defRPr sz="1300"/>
            </a:lvl6pPr>
            <a:lvl7pPr marL="3918465" indent="0">
              <a:buNone/>
              <a:defRPr sz="1300"/>
            </a:lvl7pPr>
            <a:lvl8pPr marL="4571543" indent="0">
              <a:buNone/>
              <a:defRPr sz="1300"/>
            </a:lvl8pPr>
            <a:lvl9pPr marL="5224620" indent="0">
              <a:buNone/>
              <a:defRPr sz="13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C35963E0-0A64-4576-888F-5E57A4610B1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483294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35963E0-0A64-4576-888F-5E57A4610B1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171809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6972280" y="396240"/>
            <a:ext cx="5265421" cy="842581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0943" y="396240"/>
            <a:ext cx="15557499" cy="842581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35963E0-0A64-4576-888F-5E57A4610B1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013472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Planning &amp; Building Master">
    <p:bg>
      <p:bgPr>
        <a:blipFill>
          <a:blip r:embed="rId2" cstate="print">
            <a:duotone>
              <a:schemeClr val="bg1">
                <a:shade val="90000"/>
                <a:satMod val="150000"/>
              </a:schemeClr>
              <a:schemeClr val="bg1">
                <a:tint val="88000"/>
                <a:satMod val="150000"/>
              </a:schemeClr>
            </a:duotone>
            <a:lum bright="100000"/>
          </a:blip>
          <a:tile tx="0" ty="0" sx="65000" sy="65000" flip="none" algn="tl"/>
        </a:blipFill>
        <a:effectLst/>
      </p:bgPr>
    </p:bg>
    <p:spTree>
      <p:nvGrpSpPr>
        <p:cNvPr id="1" name=""/>
        <p:cNvGrpSpPr/>
        <p:nvPr/>
      </p:nvGrpSpPr>
      <p:grpSpPr>
        <a:xfrm>
          <a:off x="0" y="0"/>
          <a:ext cx="0" cy="0"/>
          <a:chOff x="0" y="0"/>
          <a:chExt cx="0" cy="0"/>
        </a:xfrm>
      </p:grpSpPr>
      <p:sp>
        <p:nvSpPr>
          <p:cNvPr id="8" name="Rectangle 10"/>
          <p:cNvSpPr>
            <a:spLocks noChangeArrowheads="1"/>
          </p:cNvSpPr>
          <p:nvPr userDrawn="1"/>
        </p:nvSpPr>
        <p:spPr bwMode="auto">
          <a:xfrm>
            <a:off x="6599382" y="3560111"/>
            <a:ext cx="14630400" cy="747433"/>
          </a:xfrm>
          <a:prstGeom prst="rect">
            <a:avLst/>
          </a:prstGeom>
          <a:noFill/>
          <a:ln w="9525">
            <a:noFill/>
            <a:miter lim="800000"/>
            <a:headEnd/>
            <a:tailEnd/>
          </a:ln>
          <a:effectLst/>
        </p:spPr>
        <p:txBody>
          <a:bodyPr lIns="130602" tIns="65302" rIns="130602" bIns="65302">
            <a:spAutoFit/>
          </a:bodyPr>
          <a:lstStyle/>
          <a:p>
            <a:pPr>
              <a:defRPr/>
            </a:pPr>
            <a:endParaRPr lang="en-US">
              <a:solidFill>
                <a:prstClr val="black"/>
              </a:solidFill>
            </a:endParaRPr>
          </a:p>
        </p:txBody>
      </p:sp>
      <p:sp>
        <p:nvSpPr>
          <p:cNvPr id="11" name="Date Placeholder 9"/>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2" name="Footer Placeholder 21"/>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3" name="Slide Number Placeholder 17"/>
          <p:cNvSpPr>
            <a:spLocks noGrp="1"/>
          </p:cNvSpPr>
          <p:nvPr>
            <p:ph type="sldNum" sz="quarter" idx="12"/>
          </p:nvPr>
        </p:nvSpPr>
        <p:spPr/>
        <p:txBody>
          <a:bodyPr/>
          <a:lstStyle>
            <a:lvl1pPr>
              <a:defRPr/>
            </a:lvl1pPr>
          </a:lstStyle>
          <a:p>
            <a:pPr>
              <a:defRPr/>
            </a:pPr>
            <a:fld id="{757583B9-ABFF-43E5-B917-2909F91AA954}" type="slidenum">
              <a:rPr lang="en-US">
                <a:solidFill>
                  <a:prstClr val="black">
                    <a:tint val="75000"/>
                  </a:prstClr>
                </a:solidFill>
              </a:rPr>
              <a:pPr>
                <a:defRPr/>
              </a:pPr>
              <a:t>‹#›</a:t>
            </a:fld>
            <a:endParaRPr lang="en-US">
              <a:solidFill>
                <a:prstClr val="black">
                  <a:tint val="75000"/>
                </a:prstClr>
              </a:solidFill>
            </a:endParaRPr>
          </a:p>
        </p:txBody>
      </p:sp>
      <p:pic>
        <p:nvPicPr>
          <p:cNvPr id="6" name="Picture 5" descr="SMC_Logo_WORD.png"/>
          <p:cNvPicPr>
            <a:picLocks noChangeAspect="1"/>
          </p:cNvPicPr>
          <p:nvPr userDrawn="1"/>
        </p:nvPicPr>
        <p:blipFill>
          <a:blip r:embed="rId3" cstate="print"/>
          <a:stretch>
            <a:fillRect/>
          </a:stretch>
        </p:blipFill>
        <p:spPr>
          <a:xfrm>
            <a:off x="177505" y="184763"/>
            <a:ext cx="1444752" cy="1444752"/>
          </a:xfrm>
          <a:prstGeom prst="rect">
            <a:avLst/>
          </a:prstGeom>
        </p:spPr>
      </p:pic>
    </p:spTree>
    <p:extLst>
      <p:ext uri="{BB962C8B-B14F-4D97-AF65-F5344CB8AC3E}">
        <p14:creationId xmlns:p14="http://schemas.microsoft.com/office/powerpoint/2010/main" val="40065697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Planning &amp; Building Master">
    <p:spTree>
      <p:nvGrpSpPr>
        <p:cNvPr id="1" name=""/>
        <p:cNvGrpSpPr/>
        <p:nvPr/>
      </p:nvGrpSpPr>
      <p:grpSpPr>
        <a:xfrm>
          <a:off x="0" y="0"/>
          <a:ext cx="0" cy="0"/>
          <a:chOff x="0" y="0"/>
          <a:chExt cx="0" cy="0"/>
        </a:xfrm>
      </p:grpSpPr>
      <p:sp>
        <p:nvSpPr>
          <p:cNvPr id="8" name="Rectangle 10"/>
          <p:cNvSpPr>
            <a:spLocks noChangeArrowheads="1"/>
          </p:cNvSpPr>
          <p:nvPr userDrawn="1"/>
        </p:nvSpPr>
        <p:spPr bwMode="auto">
          <a:xfrm>
            <a:off x="6599382" y="3560111"/>
            <a:ext cx="14630400" cy="747433"/>
          </a:xfrm>
          <a:prstGeom prst="rect">
            <a:avLst/>
          </a:prstGeom>
          <a:noFill/>
          <a:ln w="9525">
            <a:noFill/>
            <a:miter lim="800000"/>
            <a:headEnd/>
            <a:tailEnd/>
          </a:ln>
          <a:effectLst/>
        </p:spPr>
        <p:txBody>
          <a:bodyPr lIns="130602" tIns="65302" rIns="130602" bIns="65302">
            <a:spAutoFit/>
          </a:bodyPr>
          <a:lstStyle/>
          <a:p>
            <a:pPr>
              <a:defRPr/>
            </a:pPr>
            <a:endParaRPr lang="en-US">
              <a:solidFill>
                <a:prstClr val="black"/>
              </a:solidFill>
            </a:endParaRPr>
          </a:p>
        </p:txBody>
      </p:sp>
      <p:sp>
        <p:nvSpPr>
          <p:cNvPr id="11" name="Date Placeholder 9"/>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2" name="Footer Placeholder 21"/>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3" name="Slide Number Placeholder 17"/>
          <p:cNvSpPr>
            <a:spLocks noGrp="1"/>
          </p:cNvSpPr>
          <p:nvPr>
            <p:ph type="sldNum" sz="quarter" idx="12"/>
          </p:nvPr>
        </p:nvSpPr>
        <p:spPr/>
        <p:txBody>
          <a:bodyPr/>
          <a:lstStyle>
            <a:lvl1pPr>
              <a:defRPr/>
            </a:lvl1pPr>
          </a:lstStyle>
          <a:p>
            <a:pPr>
              <a:defRPr/>
            </a:pPr>
            <a:fld id="{757583B9-ABFF-43E5-B917-2909F91AA95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472333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Planning &amp; Building Master">
    <p:spTree>
      <p:nvGrpSpPr>
        <p:cNvPr id="1" name=""/>
        <p:cNvGrpSpPr/>
        <p:nvPr/>
      </p:nvGrpSpPr>
      <p:grpSpPr>
        <a:xfrm>
          <a:off x="0" y="0"/>
          <a:ext cx="0" cy="0"/>
          <a:chOff x="0" y="0"/>
          <a:chExt cx="0" cy="0"/>
        </a:xfrm>
      </p:grpSpPr>
      <p:sp>
        <p:nvSpPr>
          <p:cNvPr id="8" name="Rectangle 10"/>
          <p:cNvSpPr>
            <a:spLocks noChangeArrowheads="1"/>
          </p:cNvSpPr>
          <p:nvPr userDrawn="1"/>
        </p:nvSpPr>
        <p:spPr bwMode="auto">
          <a:xfrm>
            <a:off x="6599382" y="3560111"/>
            <a:ext cx="14630400" cy="747433"/>
          </a:xfrm>
          <a:prstGeom prst="rect">
            <a:avLst/>
          </a:prstGeom>
          <a:noFill/>
          <a:ln w="9525">
            <a:noFill/>
            <a:miter lim="800000"/>
            <a:headEnd/>
            <a:tailEnd/>
          </a:ln>
          <a:effectLst/>
        </p:spPr>
        <p:txBody>
          <a:bodyPr lIns="130602" tIns="65302" rIns="130602" bIns="65302">
            <a:spAutoFit/>
          </a:bodyPr>
          <a:lstStyle/>
          <a:p>
            <a:pPr>
              <a:defRPr/>
            </a:pPr>
            <a:endParaRPr lang="en-US">
              <a:solidFill>
                <a:prstClr val="black"/>
              </a:solidFill>
            </a:endParaRPr>
          </a:p>
        </p:txBody>
      </p:sp>
      <p:sp>
        <p:nvSpPr>
          <p:cNvPr id="11" name="Date Placeholder 9"/>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2" name="Footer Placeholder 21"/>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3" name="Slide Number Placeholder 17"/>
          <p:cNvSpPr>
            <a:spLocks noGrp="1"/>
          </p:cNvSpPr>
          <p:nvPr>
            <p:ph type="sldNum" sz="quarter" idx="12"/>
          </p:nvPr>
        </p:nvSpPr>
        <p:spPr/>
        <p:txBody>
          <a:bodyPr/>
          <a:lstStyle>
            <a:lvl1pPr>
              <a:defRPr/>
            </a:lvl1pPr>
          </a:lstStyle>
          <a:p>
            <a:pPr>
              <a:defRPr/>
            </a:pPr>
            <a:fld id="{757583B9-ABFF-43E5-B917-2909F91AA95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21348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1" y="5288282"/>
            <a:ext cx="12435840" cy="1634490"/>
          </a:xfrm>
        </p:spPr>
        <p:txBody>
          <a:bodyPr anchor="t"/>
          <a:lstStyle>
            <a:lvl1pPr algn="l">
              <a:defRPr sz="5700" b="1" cap="all"/>
            </a:lvl1pPr>
          </a:lstStyle>
          <a:p>
            <a:r>
              <a:rPr lang="en-US"/>
              <a:t>Click to edit Master title style</a:t>
            </a:r>
          </a:p>
        </p:txBody>
      </p:sp>
      <p:sp>
        <p:nvSpPr>
          <p:cNvPr id="3" name="Text Placeholder 2"/>
          <p:cNvSpPr>
            <a:spLocks noGrp="1"/>
          </p:cNvSpPr>
          <p:nvPr>
            <p:ph type="body" idx="1"/>
          </p:nvPr>
        </p:nvSpPr>
        <p:spPr>
          <a:xfrm>
            <a:off x="1155701" y="3488056"/>
            <a:ext cx="12435840" cy="1800224"/>
          </a:xfrm>
        </p:spPr>
        <p:txBody>
          <a:bodyPr anchor="b"/>
          <a:lstStyle>
            <a:lvl1pPr marL="0" indent="0">
              <a:buNone/>
              <a:defRPr sz="2900">
                <a:solidFill>
                  <a:schemeClr val="tx1">
                    <a:tint val="75000"/>
                  </a:schemeClr>
                </a:solidFill>
              </a:defRPr>
            </a:lvl1pPr>
            <a:lvl2pPr marL="653077" indent="0">
              <a:buNone/>
              <a:defRPr sz="2600">
                <a:solidFill>
                  <a:schemeClr val="tx1">
                    <a:tint val="75000"/>
                  </a:schemeClr>
                </a:solidFill>
              </a:defRPr>
            </a:lvl2pPr>
            <a:lvl3pPr marL="1306155" indent="0">
              <a:buNone/>
              <a:defRPr sz="2300">
                <a:solidFill>
                  <a:schemeClr val="tx1">
                    <a:tint val="75000"/>
                  </a:schemeClr>
                </a:solidFill>
              </a:defRPr>
            </a:lvl3pPr>
            <a:lvl4pPr marL="1959233" indent="0">
              <a:buNone/>
              <a:defRPr sz="2000">
                <a:solidFill>
                  <a:schemeClr val="tx1">
                    <a:tint val="75000"/>
                  </a:schemeClr>
                </a:solidFill>
              </a:defRPr>
            </a:lvl4pPr>
            <a:lvl5pPr marL="2612311" indent="0">
              <a:buNone/>
              <a:defRPr sz="2000">
                <a:solidFill>
                  <a:schemeClr val="tx1">
                    <a:tint val="75000"/>
                  </a:schemeClr>
                </a:solidFill>
              </a:defRPr>
            </a:lvl5pPr>
            <a:lvl6pPr marL="3265388" indent="0">
              <a:buNone/>
              <a:defRPr sz="2000">
                <a:solidFill>
                  <a:schemeClr val="tx1">
                    <a:tint val="75000"/>
                  </a:schemeClr>
                </a:solidFill>
              </a:defRPr>
            </a:lvl6pPr>
            <a:lvl7pPr marL="3918465" indent="0">
              <a:buNone/>
              <a:defRPr sz="2000">
                <a:solidFill>
                  <a:schemeClr val="tx1">
                    <a:tint val="75000"/>
                  </a:schemeClr>
                </a:solidFill>
              </a:defRPr>
            </a:lvl7pPr>
            <a:lvl8pPr marL="4571543" indent="0">
              <a:buNone/>
              <a:defRPr sz="2000">
                <a:solidFill>
                  <a:schemeClr val="tx1">
                    <a:tint val="75000"/>
                  </a:schemeClr>
                </a:solidFill>
              </a:defRPr>
            </a:lvl8pPr>
            <a:lvl9pPr marL="5224620" indent="0">
              <a:buNone/>
              <a:defRPr sz="20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35963E0-0A64-4576-888F-5E57A4610B13}" type="slidenum">
              <a:rPr lang="en-US" smtClean="0"/>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Planning &amp; Building Master">
    <p:spTree>
      <p:nvGrpSpPr>
        <p:cNvPr id="1" name=""/>
        <p:cNvGrpSpPr/>
        <p:nvPr/>
      </p:nvGrpSpPr>
      <p:grpSpPr>
        <a:xfrm>
          <a:off x="0" y="0"/>
          <a:ext cx="0" cy="0"/>
          <a:chOff x="0" y="0"/>
          <a:chExt cx="0" cy="0"/>
        </a:xfrm>
      </p:grpSpPr>
      <p:sp>
        <p:nvSpPr>
          <p:cNvPr id="8" name="Rectangle 10"/>
          <p:cNvSpPr>
            <a:spLocks noChangeArrowheads="1"/>
          </p:cNvSpPr>
          <p:nvPr userDrawn="1"/>
        </p:nvSpPr>
        <p:spPr bwMode="auto">
          <a:xfrm>
            <a:off x="6599382" y="3560111"/>
            <a:ext cx="14630400" cy="747433"/>
          </a:xfrm>
          <a:prstGeom prst="rect">
            <a:avLst/>
          </a:prstGeom>
          <a:noFill/>
          <a:ln w="9525">
            <a:noFill/>
            <a:miter lim="800000"/>
            <a:headEnd/>
            <a:tailEnd/>
          </a:ln>
          <a:effectLst/>
        </p:spPr>
        <p:txBody>
          <a:bodyPr lIns="130602" tIns="65302" rIns="130602" bIns="65302">
            <a:spAutoFit/>
          </a:bodyPr>
          <a:lstStyle/>
          <a:p>
            <a:pPr>
              <a:defRPr/>
            </a:pPr>
            <a:endParaRPr lang="en-US">
              <a:solidFill>
                <a:prstClr val="black"/>
              </a:solidFill>
            </a:endParaRPr>
          </a:p>
        </p:txBody>
      </p:sp>
      <p:sp>
        <p:nvSpPr>
          <p:cNvPr id="11" name="Date Placeholder 9"/>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2" name="Footer Placeholder 21"/>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3" name="Slide Number Placeholder 17"/>
          <p:cNvSpPr>
            <a:spLocks noGrp="1"/>
          </p:cNvSpPr>
          <p:nvPr>
            <p:ph type="sldNum" sz="quarter" idx="12"/>
          </p:nvPr>
        </p:nvSpPr>
        <p:spPr/>
        <p:txBody>
          <a:bodyPr/>
          <a:lstStyle>
            <a:lvl1pPr>
              <a:defRPr/>
            </a:lvl1pPr>
          </a:lstStyle>
          <a:p>
            <a:pPr>
              <a:defRPr/>
            </a:pPr>
            <a:fld id="{757583B9-ABFF-43E5-B917-2909F91AA95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061844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6_Planning &amp; Building Master">
    <p:spTree>
      <p:nvGrpSpPr>
        <p:cNvPr id="1" name=""/>
        <p:cNvGrpSpPr/>
        <p:nvPr/>
      </p:nvGrpSpPr>
      <p:grpSpPr>
        <a:xfrm>
          <a:off x="0" y="0"/>
          <a:ext cx="0" cy="0"/>
          <a:chOff x="0" y="0"/>
          <a:chExt cx="0" cy="0"/>
        </a:xfrm>
      </p:grpSpPr>
      <p:sp>
        <p:nvSpPr>
          <p:cNvPr id="8" name="Rectangle 10"/>
          <p:cNvSpPr>
            <a:spLocks noChangeArrowheads="1"/>
          </p:cNvSpPr>
          <p:nvPr userDrawn="1"/>
        </p:nvSpPr>
        <p:spPr bwMode="auto">
          <a:xfrm>
            <a:off x="6599382" y="3560111"/>
            <a:ext cx="14630400" cy="747433"/>
          </a:xfrm>
          <a:prstGeom prst="rect">
            <a:avLst/>
          </a:prstGeom>
          <a:noFill/>
          <a:ln w="9525">
            <a:noFill/>
            <a:miter lim="800000"/>
            <a:headEnd/>
            <a:tailEnd/>
          </a:ln>
          <a:effectLst/>
        </p:spPr>
        <p:txBody>
          <a:bodyPr lIns="130602" tIns="65302" rIns="130602" bIns="65302">
            <a:spAutoFit/>
          </a:bodyPr>
          <a:lstStyle/>
          <a:p>
            <a:pPr>
              <a:defRPr/>
            </a:pPr>
            <a:endParaRPr lang="en-US">
              <a:solidFill>
                <a:prstClr val="black"/>
              </a:solidFill>
            </a:endParaRPr>
          </a:p>
        </p:txBody>
      </p:sp>
      <p:sp>
        <p:nvSpPr>
          <p:cNvPr id="11" name="Date Placeholder 9"/>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2" name="Footer Placeholder 21"/>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3" name="Slide Number Placeholder 17"/>
          <p:cNvSpPr>
            <a:spLocks noGrp="1"/>
          </p:cNvSpPr>
          <p:nvPr>
            <p:ph type="sldNum" sz="quarter" idx="12"/>
          </p:nvPr>
        </p:nvSpPr>
        <p:spPr/>
        <p:txBody>
          <a:bodyPr/>
          <a:lstStyle>
            <a:lvl1pPr>
              <a:defRPr/>
            </a:lvl1pPr>
          </a:lstStyle>
          <a:p>
            <a:pPr>
              <a:defRPr/>
            </a:pPr>
            <a:fld id="{757583B9-ABFF-43E5-B917-2909F91AA95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002547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2556512"/>
            <a:ext cx="12435840" cy="1764030"/>
          </a:xfrm>
        </p:spPr>
        <p:txBody>
          <a:bodyPr/>
          <a:lstStyle/>
          <a:p>
            <a:r>
              <a:rPr lang="en-US"/>
              <a:t>Click to edit Master title style</a:t>
            </a:r>
          </a:p>
        </p:txBody>
      </p:sp>
      <p:sp>
        <p:nvSpPr>
          <p:cNvPr id="3" name="Subtitle 2"/>
          <p:cNvSpPr>
            <a:spLocks noGrp="1"/>
          </p:cNvSpPr>
          <p:nvPr>
            <p:ph type="subTitle" idx="1"/>
          </p:nvPr>
        </p:nvSpPr>
        <p:spPr>
          <a:xfrm>
            <a:off x="2194560" y="4663440"/>
            <a:ext cx="10241280" cy="2103120"/>
          </a:xfrm>
        </p:spPr>
        <p:txBody>
          <a:bodyPr/>
          <a:lstStyle>
            <a:lvl1pPr marL="0" indent="0" algn="ctr">
              <a:buNone/>
              <a:defRPr>
                <a:solidFill>
                  <a:schemeClr val="tx1">
                    <a:tint val="75000"/>
                  </a:schemeClr>
                </a:solidFill>
              </a:defRPr>
            </a:lvl1pPr>
            <a:lvl2pPr marL="653077" indent="0" algn="ctr">
              <a:buNone/>
              <a:defRPr>
                <a:solidFill>
                  <a:schemeClr val="tx1">
                    <a:tint val="75000"/>
                  </a:schemeClr>
                </a:solidFill>
              </a:defRPr>
            </a:lvl2pPr>
            <a:lvl3pPr marL="1306155" indent="0" algn="ctr">
              <a:buNone/>
              <a:defRPr>
                <a:solidFill>
                  <a:schemeClr val="tx1">
                    <a:tint val="75000"/>
                  </a:schemeClr>
                </a:solidFill>
              </a:defRPr>
            </a:lvl3pPr>
            <a:lvl4pPr marL="1959233" indent="0" algn="ctr">
              <a:buNone/>
              <a:defRPr>
                <a:solidFill>
                  <a:schemeClr val="tx1">
                    <a:tint val="75000"/>
                  </a:schemeClr>
                </a:solidFill>
              </a:defRPr>
            </a:lvl4pPr>
            <a:lvl5pPr marL="2612311" indent="0" algn="ctr">
              <a:buNone/>
              <a:defRPr>
                <a:solidFill>
                  <a:schemeClr val="tx1">
                    <a:tint val="75000"/>
                  </a:schemeClr>
                </a:solidFill>
              </a:defRPr>
            </a:lvl5pPr>
            <a:lvl6pPr marL="3265388" indent="0" algn="ctr">
              <a:buNone/>
              <a:defRPr>
                <a:solidFill>
                  <a:schemeClr val="tx1">
                    <a:tint val="75000"/>
                  </a:schemeClr>
                </a:solidFill>
              </a:defRPr>
            </a:lvl6pPr>
            <a:lvl7pPr marL="3918465" indent="0" algn="ctr">
              <a:buNone/>
              <a:defRPr>
                <a:solidFill>
                  <a:schemeClr val="tx1">
                    <a:tint val="75000"/>
                  </a:schemeClr>
                </a:solidFill>
              </a:defRPr>
            </a:lvl7pPr>
            <a:lvl8pPr marL="4571543" indent="0" algn="ctr">
              <a:buNone/>
              <a:defRPr>
                <a:solidFill>
                  <a:schemeClr val="tx1">
                    <a:tint val="75000"/>
                  </a:schemeClr>
                </a:solidFill>
              </a:defRPr>
            </a:lvl8pPr>
            <a:lvl9pPr marL="522462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35963E0-0A64-4576-888F-5E57A4610B1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908179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35963E0-0A64-4576-888F-5E57A4610B1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147063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1" y="5288282"/>
            <a:ext cx="12435840" cy="1634490"/>
          </a:xfrm>
        </p:spPr>
        <p:txBody>
          <a:bodyPr anchor="t"/>
          <a:lstStyle>
            <a:lvl1pPr algn="l">
              <a:defRPr sz="5700" b="1" cap="all"/>
            </a:lvl1pPr>
          </a:lstStyle>
          <a:p>
            <a:r>
              <a:rPr lang="en-US"/>
              <a:t>Click to edit Master title style</a:t>
            </a:r>
          </a:p>
        </p:txBody>
      </p:sp>
      <p:sp>
        <p:nvSpPr>
          <p:cNvPr id="3" name="Text Placeholder 2"/>
          <p:cNvSpPr>
            <a:spLocks noGrp="1"/>
          </p:cNvSpPr>
          <p:nvPr>
            <p:ph type="body" idx="1"/>
          </p:nvPr>
        </p:nvSpPr>
        <p:spPr>
          <a:xfrm>
            <a:off x="1155701" y="3488056"/>
            <a:ext cx="12435840" cy="1800224"/>
          </a:xfrm>
        </p:spPr>
        <p:txBody>
          <a:bodyPr anchor="b"/>
          <a:lstStyle>
            <a:lvl1pPr marL="0" indent="0">
              <a:buNone/>
              <a:defRPr sz="2900">
                <a:solidFill>
                  <a:schemeClr val="tx1">
                    <a:tint val="75000"/>
                  </a:schemeClr>
                </a:solidFill>
              </a:defRPr>
            </a:lvl1pPr>
            <a:lvl2pPr marL="653077" indent="0">
              <a:buNone/>
              <a:defRPr sz="2600">
                <a:solidFill>
                  <a:schemeClr val="tx1">
                    <a:tint val="75000"/>
                  </a:schemeClr>
                </a:solidFill>
              </a:defRPr>
            </a:lvl2pPr>
            <a:lvl3pPr marL="1306155" indent="0">
              <a:buNone/>
              <a:defRPr sz="2300">
                <a:solidFill>
                  <a:schemeClr val="tx1">
                    <a:tint val="75000"/>
                  </a:schemeClr>
                </a:solidFill>
              </a:defRPr>
            </a:lvl3pPr>
            <a:lvl4pPr marL="1959233" indent="0">
              <a:buNone/>
              <a:defRPr sz="2000">
                <a:solidFill>
                  <a:schemeClr val="tx1">
                    <a:tint val="75000"/>
                  </a:schemeClr>
                </a:solidFill>
              </a:defRPr>
            </a:lvl4pPr>
            <a:lvl5pPr marL="2612311" indent="0">
              <a:buNone/>
              <a:defRPr sz="2000">
                <a:solidFill>
                  <a:schemeClr val="tx1">
                    <a:tint val="75000"/>
                  </a:schemeClr>
                </a:solidFill>
              </a:defRPr>
            </a:lvl5pPr>
            <a:lvl6pPr marL="3265388" indent="0">
              <a:buNone/>
              <a:defRPr sz="2000">
                <a:solidFill>
                  <a:schemeClr val="tx1">
                    <a:tint val="75000"/>
                  </a:schemeClr>
                </a:solidFill>
              </a:defRPr>
            </a:lvl6pPr>
            <a:lvl7pPr marL="3918465" indent="0">
              <a:buNone/>
              <a:defRPr sz="2000">
                <a:solidFill>
                  <a:schemeClr val="tx1">
                    <a:tint val="75000"/>
                  </a:schemeClr>
                </a:solidFill>
              </a:defRPr>
            </a:lvl7pPr>
            <a:lvl8pPr marL="4571543" indent="0">
              <a:buNone/>
              <a:defRPr sz="2000">
                <a:solidFill>
                  <a:schemeClr val="tx1">
                    <a:tint val="75000"/>
                  </a:schemeClr>
                </a:solidFill>
              </a:defRPr>
            </a:lvl8pPr>
            <a:lvl9pPr marL="5224620" indent="0">
              <a:buNone/>
              <a:defRPr sz="20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35963E0-0A64-4576-888F-5E57A4610B1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36253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0941" y="2305050"/>
            <a:ext cx="10411459" cy="6517006"/>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1826242" y="2305050"/>
            <a:ext cx="10411461" cy="6517006"/>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C35963E0-0A64-4576-888F-5E57A4610B1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135610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1520" y="329566"/>
            <a:ext cx="13167360" cy="1371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31520" y="1842136"/>
            <a:ext cx="6464301" cy="767714"/>
          </a:xfrm>
        </p:spPr>
        <p:txBody>
          <a:bodyPr anchor="b"/>
          <a:lstStyle>
            <a:lvl1pPr marL="0" indent="0">
              <a:buNone/>
              <a:defRPr sz="3400" b="1"/>
            </a:lvl1pPr>
            <a:lvl2pPr marL="653077" indent="0">
              <a:buNone/>
              <a:defRPr sz="2900" b="1"/>
            </a:lvl2pPr>
            <a:lvl3pPr marL="1306155" indent="0">
              <a:buNone/>
              <a:defRPr sz="2600" b="1"/>
            </a:lvl3pPr>
            <a:lvl4pPr marL="1959233" indent="0">
              <a:buNone/>
              <a:defRPr sz="2300" b="1"/>
            </a:lvl4pPr>
            <a:lvl5pPr marL="2612311" indent="0">
              <a:buNone/>
              <a:defRPr sz="2300" b="1"/>
            </a:lvl5pPr>
            <a:lvl6pPr marL="3265388" indent="0">
              <a:buNone/>
              <a:defRPr sz="2300" b="1"/>
            </a:lvl6pPr>
            <a:lvl7pPr marL="3918465" indent="0">
              <a:buNone/>
              <a:defRPr sz="2300" b="1"/>
            </a:lvl7pPr>
            <a:lvl8pPr marL="4571543" indent="0">
              <a:buNone/>
              <a:defRPr sz="2300" b="1"/>
            </a:lvl8pPr>
            <a:lvl9pPr marL="5224620" indent="0">
              <a:buNone/>
              <a:defRPr sz="2300" b="1"/>
            </a:lvl9pPr>
          </a:lstStyle>
          <a:p>
            <a:pPr lvl="0"/>
            <a:r>
              <a:rPr lang="en-US"/>
              <a:t>Click to edit Master text styles</a:t>
            </a:r>
          </a:p>
        </p:txBody>
      </p:sp>
      <p:sp>
        <p:nvSpPr>
          <p:cNvPr id="4" name="Content Placeholder 3"/>
          <p:cNvSpPr>
            <a:spLocks noGrp="1"/>
          </p:cNvSpPr>
          <p:nvPr>
            <p:ph sz="half" idx="2"/>
          </p:nvPr>
        </p:nvSpPr>
        <p:spPr>
          <a:xfrm>
            <a:off x="731520" y="2609850"/>
            <a:ext cx="6464301"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432042" y="1842136"/>
            <a:ext cx="6466840" cy="767714"/>
          </a:xfrm>
        </p:spPr>
        <p:txBody>
          <a:bodyPr anchor="b"/>
          <a:lstStyle>
            <a:lvl1pPr marL="0" indent="0">
              <a:buNone/>
              <a:defRPr sz="3400" b="1"/>
            </a:lvl1pPr>
            <a:lvl2pPr marL="653077" indent="0">
              <a:buNone/>
              <a:defRPr sz="2900" b="1"/>
            </a:lvl2pPr>
            <a:lvl3pPr marL="1306155" indent="0">
              <a:buNone/>
              <a:defRPr sz="2600" b="1"/>
            </a:lvl3pPr>
            <a:lvl4pPr marL="1959233" indent="0">
              <a:buNone/>
              <a:defRPr sz="2300" b="1"/>
            </a:lvl4pPr>
            <a:lvl5pPr marL="2612311" indent="0">
              <a:buNone/>
              <a:defRPr sz="2300" b="1"/>
            </a:lvl5pPr>
            <a:lvl6pPr marL="3265388" indent="0">
              <a:buNone/>
              <a:defRPr sz="2300" b="1"/>
            </a:lvl6pPr>
            <a:lvl7pPr marL="3918465" indent="0">
              <a:buNone/>
              <a:defRPr sz="2300" b="1"/>
            </a:lvl7pPr>
            <a:lvl8pPr marL="4571543" indent="0">
              <a:buNone/>
              <a:defRPr sz="2300" b="1"/>
            </a:lvl8pPr>
            <a:lvl9pPr marL="5224620" indent="0">
              <a:buNone/>
              <a:defRPr sz="2300" b="1"/>
            </a:lvl9pPr>
          </a:lstStyle>
          <a:p>
            <a:pPr lvl="0"/>
            <a:r>
              <a:rPr lang="en-US"/>
              <a:t>Click to edit Master text styles</a:t>
            </a:r>
          </a:p>
        </p:txBody>
      </p:sp>
      <p:sp>
        <p:nvSpPr>
          <p:cNvPr id="6" name="Content Placeholder 5"/>
          <p:cNvSpPr>
            <a:spLocks noGrp="1"/>
          </p:cNvSpPr>
          <p:nvPr>
            <p:ph sz="quarter" idx="4"/>
          </p:nvPr>
        </p:nvSpPr>
        <p:spPr>
          <a:xfrm>
            <a:off x="7432042" y="2609850"/>
            <a:ext cx="6466840"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C35963E0-0A64-4576-888F-5E57A4610B1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570968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C35963E0-0A64-4576-888F-5E57A4610B1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42973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C35963E0-0A64-4576-888F-5E57A4610B1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862134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2" y="327660"/>
            <a:ext cx="4813301" cy="1394460"/>
          </a:xfrm>
        </p:spPr>
        <p:txBody>
          <a:bodyPr anchor="b"/>
          <a:lstStyle>
            <a:lvl1pPr algn="l">
              <a:defRPr sz="2900" b="1"/>
            </a:lvl1pPr>
          </a:lstStyle>
          <a:p>
            <a:r>
              <a:rPr lang="en-US"/>
              <a:t>Click to edit Master title style</a:t>
            </a:r>
          </a:p>
        </p:txBody>
      </p:sp>
      <p:sp>
        <p:nvSpPr>
          <p:cNvPr id="3" name="Content Placeholder 2"/>
          <p:cNvSpPr>
            <a:spLocks noGrp="1"/>
          </p:cNvSpPr>
          <p:nvPr>
            <p:ph idx="1"/>
          </p:nvPr>
        </p:nvSpPr>
        <p:spPr>
          <a:xfrm>
            <a:off x="5720080" y="327660"/>
            <a:ext cx="8178800" cy="7023736"/>
          </a:xfrm>
        </p:spPr>
        <p:txBody>
          <a:bodyPr/>
          <a:lstStyle>
            <a:lvl1pPr>
              <a:defRPr sz="4600"/>
            </a:lvl1pPr>
            <a:lvl2pPr>
              <a:defRPr sz="4000"/>
            </a:lvl2pPr>
            <a:lvl3pPr>
              <a:defRPr sz="34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31522" y="1722120"/>
            <a:ext cx="4813301" cy="5629276"/>
          </a:xfrm>
        </p:spPr>
        <p:txBody>
          <a:bodyPr/>
          <a:lstStyle>
            <a:lvl1pPr marL="0" indent="0">
              <a:buNone/>
              <a:defRPr sz="2000"/>
            </a:lvl1pPr>
            <a:lvl2pPr marL="653077" indent="0">
              <a:buNone/>
              <a:defRPr sz="1700"/>
            </a:lvl2pPr>
            <a:lvl3pPr marL="1306155" indent="0">
              <a:buNone/>
              <a:defRPr sz="1400"/>
            </a:lvl3pPr>
            <a:lvl4pPr marL="1959233" indent="0">
              <a:buNone/>
              <a:defRPr sz="1300"/>
            </a:lvl4pPr>
            <a:lvl5pPr marL="2612311" indent="0">
              <a:buNone/>
              <a:defRPr sz="1300"/>
            </a:lvl5pPr>
            <a:lvl6pPr marL="3265388" indent="0">
              <a:buNone/>
              <a:defRPr sz="1300"/>
            </a:lvl6pPr>
            <a:lvl7pPr marL="3918465" indent="0">
              <a:buNone/>
              <a:defRPr sz="1300"/>
            </a:lvl7pPr>
            <a:lvl8pPr marL="4571543" indent="0">
              <a:buNone/>
              <a:defRPr sz="1300"/>
            </a:lvl8pPr>
            <a:lvl9pPr marL="5224620" indent="0">
              <a:buNone/>
              <a:defRPr sz="13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C35963E0-0A64-4576-888F-5E57A4610B1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06040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0941" y="2305050"/>
            <a:ext cx="10411459" cy="6517006"/>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1826242" y="2305050"/>
            <a:ext cx="10411461" cy="6517006"/>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35963E0-0A64-4576-888F-5E57A4610B13}" type="slidenum">
              <a:rPr lang="en-US" smtClean="0"/>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1" y="5760720"/>
            <a:ext cx="8778240" cy="680086"/>
          </a:xfrm>
        </p:spPr>
        <p:txBody>
          <a:bodyPr anchor="b"/>
          <a:lstStyle>
            <a:lvl1pPr algn="l">
              <a:defRPr sz="2900" b="1"/>
            </a:lvl1pPr>
          </a:lstStyle>
          <a:p>
            <a:r>
              <a:rPr lang="en-US"/>
              <a:t>Click to edit Master title style</a:t>
            </a:r>
          </a:p>
        </p:txBody>
      </p:sp>
      <p:sp>
        <p:nvSpPr>
          <p:cNvPr id="3" name="Picture Placeholder 2"/>
          <p:cNvSpPr>
            <a:spLocks noGrp="1"/>
          </p:cNvSpPr>
          <p:nvPr>
            <p:ph type="pic" idx="1"/>
          </p:nvPr>
        </p:nvSpPr>
        <p:spPr>
          <a:xfrm>
            <a:off x="2867661" y="735330"/>
            <a:ext cx="8778240" cy="4937760"/>
          </a:xfrm>
        </p:spPr>
        <p:txBody>
          <a:bodyPr/>
          <a:lstStyle>
            <a:lvl1pPr marL="0" indent="0">
              <a:buNone/>
              <a:defRPr sz="4600"/>
            </a:lvl1pPr>
            <a:lvl2pPr marL="653077" indent="0">
              <a:buNone/>
              <a:defRPr sz="4000"/>
            </a:lvl2pPr>
            <a:lvl3pPr marL="1306155" indent="0">
              <a:buNone/>
              <a:defRPr sz="3400"/>
            </a:lvl3pPr>
            <a:lvl4pPr marL="1959233" indent="0">
              <a:buNone/>
              <a:defRPr sz="2900"/>
            </a:lvl4pPr>
            <a:lvl5pPr marL="2612311" indent="0">
              <a:buNone/>
              <a:defRPr sz="2900"/>
            </a:lvl5pPr>
            <a:lvl6pPr marL="3265388" indent="0">
              <a:buNone/>
              <a:defRPr sz="2900"/>
            </a:lvl6pPr>
            <a:lvl7pPr marL="3918465" indent="0">
              <a:buNone/>
              <a:defRPr sz="2900"/>
            </a:lvl7pPr>
            <a:lvl8pPr marL="4571543" indent="0">
              <a:buNone/>
              <a:defRPr sz="2900"/>
            </a:lvl8pPr>
            <a:lvl9pPr marL="5224620" indent="0">
              <a:buNone/>
              <a:defRPr sz="2900"/>
            </a:lvl9pPr>
          </a:lstStyle>
          <a:p>
            <a:r>
              <a:rPr lang="en-US"/>
              <a:t>Click icon to add picture</a:t>
            </a:r>
          </a:p>
        </p:txBody>
      </p:sp>
      <p:sp>
        <p:nvSpPr>
          <p:cNvPr id="4" name="Text Placeholder 3"/>
          <p:cNvSpPr>
            <a:spLocks noGrp="1"/>
          </p:cNvSpPr>
          <p:nvPr>
            <p:ph type="body" sz="half" idx="2"/>
          </p:nvPr>
        </p:nvSpPr>
        <p:spPr>
          <a:xfrm>
            <a:off x="2867661" y="6440806"/>
            <a:ext cx="8778240" cy="965834"/>
          </a:xfrm>
        </p:spPr>
        <p:txBody>
          <a:bodyPr/>
          <a:lstStyle>
            <a:lvl1pPr marL="0" indent="0">
              <a:buNone/>
              <a:defRPr sz="2000"/>
            </a:lvl1pPr>
            <a:lvl2pPr marL="653077" indent="0">
              <a:buNone/>
              <a:defRPr sz="1700"/>
            </a:lvl2pPr>
            <a:lvl3pPr marL="1306155" indent="0">
              <a:buNone/>
              <a:defRPr sz="1400"/>
            </a:lvl3pPr>
            <a:lvl4pPr marL="1959233" indent="0">
              <a:buNone/>
              <a:defRPr sz="1300"/>
            </a:lvl4pPr>
            <a:lvl5pPr marL="2612311" indent="0">
              <a:buNone/>
              <a:defRPr sz="1300"/>
            </a:lvl5pPr>
            <a:lvl6pPr marL="3265388" indent="0">
              <a:buNone/>
              <a:defRPr sz="1300"/>
            </a:lvl6pPr>
            <a:lvl7pPr marL="3918465" indent="0">
              <a:buNone/>
              <a:defRPr sz="1300"/>
            </a:lvl7pPr>
            <a:lvl8pPr marL="4571543" indent="0">
              <a:buNone/>
              <a:defRPr sz="1300"/>
            </a:lvl8pPr>
            <a:lvl9pPr marL="5224620" indent="0">
              <a:buNone/>
              <a:defRPr sz="13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C35963E0-0A64-4576-888F-5E57A4610B1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923779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35963E0-0A64-4576-888F-5E57A4610B1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362211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6972280" y="396240"/>
            <a:ext cx="5265421" cy="842581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0943" y="396240"/>
            <a:ext cx="15557499" cy="842581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35963E0-0A64-4576-888F-5E57A4610B1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335370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Planning &amp; Building Master">
    <p:bg>
      <p:bgPr>
        <a:blipFill>
          <a:blip r:embed="rId2" cstate="print">
            <a:duotone>
              <a:schemeClr val="bg1">
                <a:shade val="90000"/>
                <a:satMod val="150000"/>
              </a:schemeClr>
              <a:schemeClr val="bg1">
                <a:tint val="88000"/>
                <a:satMod val="150000"/>
              </a:schemeClr>
            </a:duotone>
            <a:lum bright="100000"/>
          </a:blip>
          <a:tile tx="0" ty="0" sx="65000" sy="65000" flip="none" algn="tl"/>
        </a:blipFill>
        <a:effectLst/>
      </p:bgPr>
    </p:bg>
    <p:spTree>
      <p:nvGrpSpPr>
        <p:cNvPr id="1" name=""/>
        <p:cNvGrpSpPr/>
        <p:nvPr/>
      </p:nvGrpSpPr>
      <p:grpSpPr>
        <a:xfrm>
          <a:off x="0" y="0"/>
          <a:ext cx="0" cy="0"/>
          <a:chOff x="0" y="0"/>
          <a:chExt cx="0" cy="0"/>
        </a:xfrm>
      </p:grpSpPr>
      <p:sp>
        <p:nvSpPr>
          <p:cNvPr id="8" name="Rectangle 10"/>
          <p:cNvSpPr>
            <a:spLocks noChangeArrowheads="1"/>
          </p:cNvSpPr>
          <p:nvPr userDrawn="1"/>
        </p:nvSpPr>
        <p:spPr bwMode="auto">
          <a:xfrm>
            <a:off x="6599382" y="3560111"/>
            <a:ext cx="14630400" cy="747433"/>
          </a:xfrm>
          <a:prstGeom prst="rect">
            <a:avLst/>
          </a:prstGeom>
          <a:noFill/>
          <a:ln w="9525">
            <a:noFill/>
            <a:miter lim="800000"/>
            <a:headEnd/>
            <a:tailEnd/>
          </a:ln>
          <a:effectLst/>
        </p:spPr>
        <p:txBody>
          <a:bodyPr lIns="130602" tIns="65302" rIns="130602" bIns="65302">
            <a:spAutoFit/>
          </a:bodyPr>
          <a:lstStyle/>
          <a:p>
            <a:pPr>
              <a:defRPr/>
            </a:pPr>
            <a:endParaRPr lang="en-US">
              <a:solidFill>
                <a:prstClr val="black"/>
              </a:solidFill>
            </a:endParaRPr>
          </a:p>
        </p:txBody>
      </p:sp>
      <p:sp>
        <p:nvSpPr>
          <p:cNvPr id="11" name="Date Placeholder 9"/>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2" name="Footer Placeholder 21"/>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3" name="Slide Number Placeholder 17"/>
          <p:cNvSpPr>
            <a:spLocks noGrp="1"/>
          </p:cNvSpPr>
          <p:nvPr>
            <p:ph type="sldNum" sz="quarter" idx="12"/>
          </p:nvPr>
        </p:nvSpPr>
        <p:spPr/>
        <p:txBody>
          <a:bodyPr/>
          <a:lstStyle>
            <a:lvl1pPr>
              <a:defRPr/>
            </a:lvl1pPr>
          </a:lstStyle>
          <a:p>
            <a:pPr>
              <a:defRPr/>
            </a:pPr>
            <a:fld id="{757583B9-ABFF-43E5-B917-2909F91AA954}" type="slidenum">
              <a:rPr lang="en-US">
                <a:solidFill>
                  <a:prstClr val="black">
                    <a:tint val="75000"/>
                  </a:prstClr>
                </a:solidFill>
              </a:rPr>
              <a:pPr>
                <a:defRPr/>
              </a:pPr>
              <a:t>‹#›</a:t>
            </a:fld>
            <a:endParaRPr lang="en-US">
              <a:solidFill>
                <a:prstClr val="black">
                  <a:tint val="75000"/>
                </a:prstClr>
              </a:solidFill>
            </a:endParaRPr>
          </a:p>
        </p:txBody>
      </p:sp>
      <p:pic>
        <p:nvPicPr>
          <p:cNvPr id="6" name="Picture 5" descr="SMC_Logo_WORD.png"/>
          <p:cNvPicPr>
            <a:picLocks noChangeAspect="1"/>
          </p:cNvPicPr>
          <p:nvPr userDrawn="1"/>
        </p:nvPicPr>
        <p:blipFill>
          <a:blip r:embed="rId3" cstate="print"/>
          <a:stretch>
            <a:fillRect/>
          </a:stretch>
        </p:blipFill>
        <p:spPr>
          <a:xfrm>
            <a:off x="177505" y="184763"/>
            <a:ext cx="1444752" cy="1444752"/>
          </a:xfrm>
          <a:prstGeom prst="rect">
            <a:avLst/>
          </a:prstGeom>
        </p:spPr>
      </p:pic>
    </p:spTree>
    <p:extLst>
      <p:ext uri="{BB962C8B-B14F-4D97-AF65-F5344CB8AC3E}">
        <p14:creationId xmlns:p14="http://schemas.microsoft.com/office/powerpoint/2010/main" val="15276277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Planning &amp; Building Master">
    <p:spTree>
      <p:nvGrpSpPr>
        <p:cNvPr id="1" name=""/>
        <p:cNvGrpSpPr/>
        <p:nvPr/>
      </p:nvGrpSpPr>
      <p:grpSpPr>
        <a:xfrm>
          <a:off x="0" y="0"/>
          <a:ext cx="0" cy="0"/>
          <a:chOff x="0" y="0"/>
          <a:chExt cx="0" cy="0"/>
        </a:xfrm>
      </p:grpSpPr>
      <p:sp>
        <p:nvSpPr>
          <p:cNvPr id="8" name="Rectangle 10"/>
          <p:cNvSpPr>
            <a:spLocks noChangeArrowheads="1"/>
          </p:cNvSpPr>
          <p:nvPr userDrawn="1"/>
        </p:nvSpPr>
        <p:spPr bwMode="auto">
          <a:xfrm>
            <a:off x="6599382" y="3560111"/>
            <a:ext cx="14630400" cy="747433"/>
          </a:xfrm>
          <a:prstGeom prst="rect">
            <a:avLst/>
          </a:prstGeom>
          <a:noFill/>
          <a:ln w="9525">
            <a:noFill/>
            <a:miter lim="800000"/>
            <a:headEnd/>
            <a:tailEnd/>
          </a:ln>
          <a:effectLst/>
        </p:spPr>
        <p:txBody>
          <a:bodyPr lIns="130602" tIns="65302" rIns="130602" bIns="65302">
            <a:spAutoFit/>
          </a:bodyPr>
          <a:lstStyle/>
          <a:p>
            <a:pPr>
              <a:defRPr/>
            </a:pPr>
            <a:endParaRPr lang="en-US">
              <a:solidFill>
                <a:prstClr val="black"/>
              </a:solidFill>
            </a:endParaRPr>
          </a:p>
        </p:txBody>
      </p:sp>
      <p:sp>
        <p:nvSpPr>
          <p:cNvPr id="11" name="Date Placeholder 9"/>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2" name="Footer Placeholder 21"/>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3" name="Slide Number Placeholder 17"/>
          <p:cNvSpPr>
            <a:spLocks noGrp="1"/>
          </p:cNvSpPr>
          <p:nvPr>
            <p:ph type="sldNum" sz="quarter" idx="12"/>
          </p:nvPr>
        </p:nvSpPr>
        <p:spPr/>
        <p:txBody>
          <a:bodyPr/>
          <a:lstStyle>
            <a:lvl1pPr>
              <a:defRPr/>
            </a:lvl1pPr>
          </a:lstStyle>
          <a:p>
            <a:pPr>
              <a:defRPr/>
            </a:pPr>
            <a:fld id="{757583B9-ABFF-43E5-B917-2909F91AA95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19740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_Planning &amp; Building Master">
    <p:spTree>
      <p:nvGrpSpPr>
        <p:cNvPr id="1" name=""/>
        <p:cNvGrpSpPr/>
        <p:nvPr/>
      </p:nvGrpSpPr>
      <p:grpSpPr>
        <a:xfrm>
          <a:off x="0" y="0"/>
          <a:ext cx="0" cy="0"/>
          <a:chOff x="0" y="0"/>
          <a:chExt cx="0" cy="0"/>
        </a:xfrm>
      </p:grpSpPr>
      <p:sp>
        <p:nvSpPr>
          <p:cNvPr id="8" name="Rectangle 10"/>
          <p:cNvSpPr>
            <a:spLocks noChangeArrowheads="1"/>
          </p:cNvSpPr>
          <p:nvPr userDrawn="1"/>
        </p:nvSpPr>
        <p:spPr bwMode="auto">
          <a:xfrm>
            <a:off x="6599382" y="3560111"/>
            <a:ext cx="14630400" cy="747433"/>
          </a:xfrm>
          <a:prstGeom prst="rect">
            <a:avLst/>
          </a:prstGeom>
          <a:noFill/>
          <a:ln w="9525">
            <a:noFill/>
            <a:miter lim="800000"/>
            <a:headEnd/>
            <a:tailEnd/>
          </a:ln>
          <a:effectLst/>
        </p:spPr>
        <p:txBody>
          <a:bodyPr lIns="130602" tIns="65302" rIns="130602" bIns="65302">
            <a:spAutoFit/>
          </a:bodyPr>
          <a:lstStyle/>
          <a:p>
            <a:pPr>
              <a:defRPr/>
            </a:pPr>
            <a:endParaRPr lang="en-US">
              <a:solidFill>
                <a:prstClr val="black"/>
              </a:solidFill>
            </a:endParaRPr>
          </a:p>
        </p:txBody>
      </p:sp>
      <p:sp>
        <p:nvSpPr>
          <p:cNvPr id="11" name="Date Placeholder 9"/>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2" name="Footer Placeholder 21"/>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3" name="Slide Number Placeholder 17"/>
          <p:cNvSpPr>
            <a:spLocks noGrp="1"/>
          </p:cNvSpPr>
          <p:nvPr>
            <p:ph type="sldNum" sz="quarter" idx="12"/>
          </p:nvPr>
        </p:nvSpPr>
        <p:spPr/>
        <p:txBody>
          <a:bodyPr/>
          <a:lstStyle>
            <a:lvl1pPr>
              <a:defRPr/>
            </a:lvl1pPr>
          </a:lstStyle>
          <a:p>
            <a:pPr>
              <a:defRPr/>
            </a:pPr>
            <a:fld id="{757583B9-ABFF-43E5-B917-2909F91AA95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26048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4_Planning &amp; Building Master">
    <p:spTree>
      <p:nvGrpSpPr>
        <p:cNvPr id="1" name=""/>
        <p:cNvGrpSpPr/>
        <p:nvPr/>
      </p:nvGrpSpPr>
      <p:grpSpPr>
        <a:xfrm>
          <a:off x="0" y="0"/>
          <a:ext cx="0" cy="0"/>
          <a:chOff x="0" y="0"/>
          <a:chExt cx="0" cy="0"/>
        </a:xfrm>
      </p:grpSpPr>
      <p:sp>
        <p:nvSpPr>
          <p:cNvPr id="8" name="Rectangle 10"/>
          <p:cNvSpPr>
            <a:spLocks noChangeArrowheads="1"/>
          </p:cNvSpPr>
          <p:nvPr userDrawn="1"/>
        </p:nvSpPr>
        <p:spPr bwMode="auto">
          <a:xfrm>
            <a:off x="6599382" y="3560111"/>
            <a:ext cx="14630400" cy="747433"/>
          </a:xfrm>
          <a:prstGeom prst="rect">
            <a:avLst/>
          </a:prstGeom>
          <a:noFill/>
          <a:ln w="9525">
            <a:noFill/>
            <a:miter lim="800000"/>
            <a:headEnd/>
            <a:tailEnd/>
          </a:ln>
          <a:effectLst/>
        </p:spPr>
        <p:txBody>
          <a:bodyPr lIns="130602" tIns="65302" rIns="130602" bIns="65302">
            <a:spAutoFit/>
          </a:bodyPr>
          <a:lstStyle/>
          <a:p>
            <a:pPr>
              <a:defRPr/>
            </a:pPr>
            <a:endParaRPr lang="en-US">
              <a:solidFill>
                <a:prstClr val="black"/>
              </a:solidFill>
            </a:endParaRPr>
          </a:p>
        </p:txBody>
      </p:sp>
      <p:sp>
        <p:nvSpPr>
          <p:cNvPr id="11" name="Date Placeholder 9"/>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2" name="Footer Placeholder 21"/>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3" name="Slide Number Placeholder 17"/>
          <p:cNvSpPr>
            <a:spLocks noGrp="1"/>
          </p:cNvSpPr>
          <p:nvPr>
            <p:ph type="sldNum" sz="quarter" idx="12"/>
          </p:nvPr>
        </p:nvSpPr>
        <p:spPr/>
        <p:txBody>
          <a:bodyPr/>
          <a:lstStyle>
            <a:lvl1pPr>
              <a:defRPr/>
            </a:lvl1pPr>
          </a:lstStyle>
          <a:p>
            <a:pPr>
              <a:defRPr/>
            </a:pPr>
            <a:fld id="{757583B9-ABFF-43E5-B917-2909F91AA95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778853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6_Planning &amp; Building Master">
    <p:spTree>
      <p:nvGrpSpPr>
        <p:cNvPr id="1" name=""/>
        <p:cNvGrpSpPr/>
        <p:nvPr/>
      </p:nvGrpSpPr>
      <p:grpSpPr>
        <a:xfrm>
          <a:off x="0" y="0"/>
          <a:ext cx="0" cy="0"/>
          <a:chOff x="0" y="0"/>
          <a:chExt cx="0" cy="0"/>
        </a:xfrm>
      </p:grpSpPr>
      <p:sp>
        <p:nvSpPr>
          <p:cNvPr id="8" name="Rectangle 10"/>
          <p:cNvSpPr>
            <a:spLocks noChangeArrowheads="1"/>
          </p:cNvSpPr>
          <p:nvPr userDrawn="1"/>
        </p:nvSpPr>
        <p:spPr bwMode="auto">
          <a:xfrm>
            <a:off x="6599382" y="3560111"/>
            <a:ext cx="14630400" cy="747433"/>
          </a:xfrm>
          <a:prstGeom prst="rect">
            <a:avLst/>
          </a:prstGeom>
          <a:noFill/>
          <a:ln w="9525">
            <a:noFill/>
            <a:miter lim="800000"/>
            <a:headEnd/>
            <a:tailEnd/>
          </a:ln>
          <a:effectLst/>
        </p:spPr>
        <p:txBody>
          <a:bodyPr lIns="130602" tIns="65302" rIns="130602" bIns="65302">
            <a:spAutoFit/>
          </a:bodyPr>
          <a:lstStyle/>
          <a:p>
            <a:pPr>
              <a:defRPr/>
            </a:pPr>
            <a:endParaRPr lang="en-US">
              <a:solidFill>
                <a:prstClr val="black"/>
              </a:solidFill>
            </a:endParaRPr>
          </a:p>
        </p:txBody>
      </p:sp>
      <p:sp>
        <p:nvSpPr>
          <p:cNvPr id="11" name="Date Placeholder 9"/>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2" name="Footer Placeholder 21"/>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3" name="Slide Number Placeholder 17"/>
          <p:cNvSpPr>
            <a:spLocks noGrp="1"/>
          </p:cNvSpPr>
          <p:nvPr>
            <p:ph type="sldNum" sz="quarter" idx="12"/>
          </p:nvPr>
        </p:nvSpPr>
        <p:spPr/>
        <p:txBody>
          <a:bodyPr/>
          <a:lstStyle>
            <a:lvl1pPr>
              <a:defRPr/>
            </a:lvl1pPr>
          </a:lstStyle>
          <a:p>
            <a:pPr>
              <a:defRPr/>
            </a:pPr>
            <a:fld id="{757583B9-ABFF-43E5-B917-2909F91AA95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02649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1520" y="329566"/>
            <a:ext cx="13167360" cy="1371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31520" y="1842136"/>
            <a:ext cx="6464301" cy="767714"/>
          </a:xfrm>
        </p:spPr>
        <p:txBody>
          <a:bodyPr anchor="b"/>
          <a:lstStyle>
            <a:lvl1pPr marL="0" indent="0">
              <a:buNone/>
              <a:defRPr sz="3400" b="1"/>
            </a:lvl1pPr>
            <a:lvl2pPr marL="653077" indent="0">
              <a:buNone/>
              <a:defRPr sz="2900" b="1"/>
            </a:lvl2pPr>
            <a:lvl3pPr marL="1306155" indent="0">
              <a:buNone/>
              <a:defRPr sz="2600" b="1"/>
            </a:lvl3pPr>
            <a:lvl4pPr marL="1959233" indent="0">
              <a:buNone/>
              <a:defRPr sz="2300" b="1"/>
            </a:lvl4pPr>
            <a:lvl5pPr marL="2612311" indent="0">
              <a:buNone/>
              <a:defRPr sz="2300" b="1"/>
            </a:lvl5pPr>
            <a:lvl6pPr marL="3265388" indent="0">
              <a:buNone/>
              <a:defRPr sz="2300" b="1"/>
            </a:lvl6pPr>
            <a:lvl7pPr marL="3918465" indent="0">
              <a:buNone/>
              <a:defRPr sz="2300" b="1"/>
            </a:lvl7pPr>
            <a:lvl8pPr marL="4571543" indent="0">
              <a:buNone/>
              <a:defRPr sz="2300" b="1"/>
            </a:lvl8pPr>
            <a:lvl9pPr marL="5224620" indent="0">
              <a:buNone/>
              <a:defRPr sz="2300" b="1"/>
            </a:lvl9pPr>
          </a:lstStyle>
          <a:p>
            <a:pPr lvl="0"/>
            <a:r>
              <a:rPr lang="en-US"/>
              <a:t>Click to edit Master text styles</a:t>
            </a:r>
          </a:p>
        </p:txBody>
      </p:sp>
      <p:sp>
        <p:nvSpPr>
          <p:cNvPr id="4" name="Content Placeholder 3"/>
          <p:cNvSpPr>
            <a:spLocks noGrp="1"/>
          </p:cNvSpPr>
          <p:nvPr>
            <p:ph sz="half" idx="2"/>
          </p:nvPr>
        </p:nvSpPr>
        <p:spPr>
          <a:xfrm>
            <a:off x="731520" y="2609850"/>
            <a:ext cx="6464301"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432042" y="1842136"/>
            <a:ext cx="6466840" cy="767714"/>
          </a:xfrm>
        </p:spPr>
        <p:txBody>
          <a:bodyPr anchor="b"/>
          <a:lstStyle>
            <a:lvl1pPr marL="0" indent="0">
              <a:buNone/>
              <a:defRPr sz="3400" b="1"/>
            </a:lvl1pPr>
            <a:lvl2pPr marL="653077" indent="0">
              <a:buNone/>
              <a:defRPr sz="2900" b="1"/>
            </a:lvl2pPr>
            <a:lvl3pPr marL="1306155" indent="0">
              <a:buNone/>
              <a:defRPr sz="2600" b="1"/>
            </a:lvl3pPr>
            <a:lvl4pPr marL="1959233" indent="0">
              <a:buNone/>
              <a:defRPr sz="2300" b="1"/>
            </a:lvl4pPr>
            <a:lvl5pPr marL="2612311" indent="0">
              <a:buNone/>
              <a:defRPr sz="2300" b="1"/>
            </a:lvl5pPr>
            <a:lvl6pPr marL="3265388" indent="0">
              <a:buNone/>
              <a:defRPr sz="2300" b="1"/>
            </a:lvl6pPr>
            <a:lvl7pPr marL="3918465" indent="0">
              <a:buNone/>
              <a:defRPr sz="2300" b="1"/>
            </a:lvl7pPr>
            <a:lvl8pPr marL="4571543" indent="0">
              <a:buNone/>
              <a:defRPr sz="2300" b="1"/>
            </a:lvl8pPr>
            <a:lvl9pPr marL="5224620" indent="0">
              <a:buNone/>
              <a:defRPr sz="2300" b="1"/>
            </a:lvl9pPr>
          </a:lstStyle>
          <a:p>
            <a:pPr lvl="0"/>
            <a:r>
              <a:rPr lang="en-US"/>
              <a:t>Click to edit Master text styles</a:t>
            </a:r>
          </a:p>
        </p:txBody>
      </p:sp>
      <p:sp>
        <p:nvSpPr>
          <p:cNvPr id="6" name="Content Placeholder 5"/>
          <p:cNvSpPr>
            <a:spLocks noGrp="1"/>
          </p:cNvSpPr>
          <p:nvPr>
            <p:ph sz="quarter" idx="4"/>
          </p:nvPr>
        </p:nvSpPr>
        <p:spPr>
          <a:xfrm>
            <a:off x="7432042" y="2609850"/>
            <a:ext cx="6466840"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C35963E0-0A64-4576-888F-5E57A4610B13}"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C35963E0-0A64-4576-888F-5E57A4610B13}"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C35963E0-0A64-4576-888F-5E57A4610B13}"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2" y="327660"/>
            <a:ext cx="4813301" cy="1394460"/>
          </a:xfrm>
        </p:spPr>
        <p:txBody>
          <a:bodyPr anchor="b"/>
          <a:lstStyle>
            <a:lvl1pPr algn="l">
              <a:defRPr sz="2900" b="1"/>
            </a:lvl1pPr>
          </a:lstStyle>
          <a:p>
            <a:r>
              <a:rPr lang="en-US"/>
              <a:t>Click to edit Master title style</a:t>
            </a:r>
          </a:p>
        </p:txBody>
      </p:sp>
      <p:sp>
        <p:nvSpPr>
          <p:cNvPr id="3" name="Content Placeholder 2"/>
          <p:cNvSpPr>
            <a:spLocks noGrp="1"/>
          </p:cNvSpPr>
          <p:nvPr>
            <p:ph idx="1"/>
          </p:nvPr>
        </p:nvSpPr>
        <p:spPr>
          <a:xfrm>
            <a:off x="5720080" y="327660"/>
            <a:ext cx="8178800" cy="7023736"/>
          </a:xfrm>
        </p:spPr>
        <p:txBody>
          <a:bodyPr/>
          <a:lstStyle>
            <a:lvl1pPr>
              <a:defRPr sz="4600"/>
            </a:lvl1pPr>
            <a:lvl2pPr>
              <a:defRPr sz="4000"/>
            </a:lvl2pPr>
            <a:lvl3pPr>
              <a:defRPr sz="34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31522" y="1722120"/>
            <a:ext cx="4813301" cy="5629276"/>
          </a:xfrm>
        </p:spPr>
        <p:txBody>
          <a:bodyPr/>
          <a:lstStyle>
            <a:lvl1pPr marL="0" indent="0">
              <a:buNone/>
              <a:defRPr sz="2000"/>
            </a:lvl1pPr>
            <a:lvl2pPr marL="653077" indent="0">
              <a:buNone/>
              <a:defRPr sz="1700"/>
            </a:lvl2pPr>
            <a:lvl3pPr marL="1306155" indent="0">
              <a:buNone/>
              <a:defRPr sz="1400"/>
            </a:lvl3pPr>
            <a:lvl4pPr marL="1959233" indent="0">
              <a:buNone/>
              <a:defRPr sz="1300"/>
            </a:lvl4pPr>
            <a:lvl5pPr marL="2612311" indent="0">
              <a:buNone/>
              <a:defRPr sz="1300"/>
            </a:lvl5pPr>
            <a:lvl6pPr marL="3265388" indent="0">
              <a:buNone/>
              <a:defRPr sz="1300"/>
            </a:lvl6pPr>
            <a:lvl7pPr marL="3918465" indent="0">
              <a:buNone/>
              <a:defRPr sz="1300"/>
            </a:lvl7pPr>
            <a:lvl8pPr marL="4571543" indent="0">
              <a:buNone/>
              <a:defRPr sz="1300"/>
            </a:lvl8pPr>
            <a:lvl9pPr marL="5224620" indent="0">
              <a:buNone/>
              <a:defRPr sz="13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35963E0-0A64-4576-888F-5E57A4610B13}"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1" y="5760720"/>
            <a:ext cx="8778240" cy="680086"/>
          </a:xfrm>
        </p:spPr>
        <p:txBody>
          <a:bodyPr anchor="b"/>
          <a:lstStyle>
            <a:lvl1pPr algn="l">
              <a:defRPr sz="2900" b="1"/>
            </a:lvl1pPr>
          </a:lstStyle>
          <a:p>
            <a:r>
              <a:rPr lang="en-US"/>
              <a:t>Click to edit Master title style</a:t>
            </a:r>
          </a:p>
        </p:txBody>
      </p:sp>
      <p:sp>
        <p:nvSpPr>
          <p:cNvPr id="3" name="Picture Placeholder 2"/>
          <p:cNvSpPr>
            <a:spLocks noGrp="1"/>
          </p:cNvSpPr>
          <p:nvPr>
            <p:ph type="pic" idx="1"/>
          </p:nvPr>
        </p:nvSpPr>
        <p:spPr>
          <a:xfrm>
            <a:off x="2867661" y="735330"/>
            <a:ext cx="8778240" cy="4937760"/>
          </a:xfrm>
        </p:spPr>
        <p:txBody>
          <a:bodyPr/>
          <a:lstStyle>
            <a:lvl1pPr marL="0" indent="0">
              <a:buNone/>
              <a:defRPr sz="4600"/>
            </a:lvl1pPr>
            <a:lvl2pPr marL="653077" indent="0">
              <a:buNone/>
              <a:defRPr sz="4000"/>
            </a:lvl2pPr>
            <a:lvl3pPr marL="1306155" indent="0">
              <a:buNone/>
              <a:defRPr sz="3400"/>
            </a:lvl3pPr>
            <a:lvl4pPr marL="1959233" indent="0">
              <a:buNone/>
              <a:defRPr sz="2900"/>
            </a:lvl4pPr>
            <a:lvl5pPr marL="2612311" indent="0">
              <a:buNone/>
              <a:defRPr sz="2900"/>
            </a:lvl5pPr>
            <a:lvl6pPr marL="3265388" indent="0">
              <a:buNone/>
              <a:defRPr sz="2900"/>
            </a:lvl6pPr>
            <a:lvl7pPr marL="3918465" indent="0">
              <a:buNone/>
              <a:defRPr sz="2900"/>
            </a:lvl7pPr>
            <a:lvl8pPr marL="4571543" indent="0">
              <a:buNone/>
              <a:defRPr sz="2900"/>
            </a:lvl8pPr>
            <a:lvl9pPr marL="5224620" indent="0">
              <a:buNone/>
              <a:defRPr sz="2900"/>
            </a:lvl9pPr>
          </a:lstStyle>
          <a:p>
            <a:r>
              <a:rPr lang="en-US"/>
              <a:t>Click icon to add picture</a:t>
            </a:r>
          </a:p>
        </p:txBody>
      </p:sp>
      <p:sp>
        <p:nvSpPr>
          <p:cNvPr id="4" name="Text Placeholder 3"/>
          <p:cNvSpPr>
            <a:spLocks noGrp="1"/>
          </p:cNvSpPr>
          <p:nvPr>
            <p:ph type="body" sz="half" idx="2"/>
          </p:nvPr>
        </p:nvSpPr>
        <p:spPr>
          <a:xfrm>
            <a:off x="2867661" y="6440806"/>
            <a:ext cx="8778240" cy="965834"/>
          </a:xfrm>
        </p:spPr>
        <p:txBody>
          <a:bodyPr/>
          <a:lstStyle>
            <a:lvl1pPr marL="0" indent="0">
              <a:buNone/>
              <a:defRPr sz="2000"/>
            </a:lvl1pPr>
            <a:lvl2pPr marL="653077" indent="0">
              <a:buNone/>
              <a:defRPr sz="1700"/>
            </a:lvl2pPr>
            <a:lvl3pPr marL="1306155" indent="0">
              <a:buNone/>
              <a:defRPr sz="1400"/>
            </a:lvl3pPr>
            <a:lvl4pPr marL="1959233" indent="0">
              <a:buNone/>
              <a:defRPr sz="1300"/>
            </a:lvl4pPr>
            <a:lvl5pPr marL="2612311" indent="0">
              <a:buNone/>
              <a:defRPr sz="1300"/>
            </a:lvl5pPr>
            <a:lvl6pPr marL="3265388" indent="0">
              <a:buNone/>
              <a:defRPr sz="1300"/>
            </a:lvl6pPr>
            <a:lvl7pPr marL="3918465" indent="0">
              <a:buNone/>
              <a:defRPr sz="1300"/>
            </a:lvl7pPr>
            <a:lvl8pPr marL="4571543" indent="0">
              <a:buNone/>
              <a:defRPr sz="1300"/>
            </a:lvl8pPr>
            <a:lvl9pPr marL="5224620" indent="0">
              <a:buNone/>
              <a:defRPr sz="13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35963E0-0A64-4576-888F-5E57A4610B13}"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image" Target="../media/image1.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heme" Target="../theme/theme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image" Target="../media/image1.pn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theme" Target="../theme/theme3.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329566"/>
            <a:ext cx="13167360" cy="1371600"/>
          </a:xfrm>
          <a:prstGeom prst="rect">
            <a:avLst/>
          </a:prstGeom>
        </p:spPr>
        <p:txBody>
          <a:bodyPr vert="horz" lIns="130615" tIns="65308" rIns="130615" bIns="65308" rtlCol="0" anchor="ctr">
            <a:normAutofit/>
          </a:bodyPr>
          <a:lstStyle/>
          <a:p>
            <a:r>
              <a:rPr lang="en-US"/>
              <a:t>Click to edit Master title style</a:t>
            </a:r>
          </a:p>
        </p:txBody>
      </p:sp>
      <p:sp>
        <p:nvSpPr>
          <p:cNvPr id="3" name="Text Placeholder 2"/>
          <p:cNvSpPr>
            <a:spLocks noGrp="1"/>
          </p:cNvSpPr>
          <p:nvPr>
            <p:ph type="body" idx="1"/>
          </p:nvPr>
        </p:nvSpPr>
        <p:spPr>
          <a:xfrm>
            <a:off x="731520" y="1920240"/>
            <a:ext cx="13167360" cy="5431156"/>
          </a:xfrm>
          <a:prstGeom prst="rect">
            <a:avLst/>
          </a:prstGeom>
        </p:spPr>
        <p:txBody>
          <a:bodyPr vert="horz" lIns="130615" tIns="65308" rIns="130615" bIns="6530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31520" y="7627622"/>
            <a:ext cx="3413760" cy="438150"/>
          </a:xfrm>
          <a:prstGeom prst="rect">
            <a:avLst/>
          </a:prstGeom>
        </p:spPr>
        <p:txBody>
          <a:bodyPr vert="horz" lIns="130615" tIns="65308" rIns="130615" bIns="65308" rtlCol="0" anchor="ctr"/>
          <a:lstStyle>
            <a:lvl1pPr algn="l">
              <a:defRPr sz="17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998720" y="7627622"/>
            <a:ext cx="4632960" cy="438150"/>
          </a:xfrm>
          <a:prstGeom prst="rect">
            <a:avLst/>
          </a:prstGeom>
        </p:spPr>
        <p:txBody>
          <a:bodyPr vert="horz" lIns="130615" tIns="65308" rIns="130615" bIns="65308" rtlCol="0" anchor="ctr"/>
          <a:lstStyle>
            <a:lvl1pPr algn="ctr">
              <a:defRPr sz="17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10485120" y="7627622"/>
            <a:ext cx="3413760" cy="438150"/>
          </a:xfrm>
          <a:prstGeom prst="rect">
            <a:avLst/>
          </a:prstGeom>
        </p:spPr>
        <p:txBody>
          <a:bodyPr vert="horz" lIns="130615" tIns="65308" rIns="130615" bIns="65308" rtlCol="0" anchor="ctr"/>
          <a:lstStyle>
            <a:lvl1pPr algn="r">
              <a:defRPr sz="1700">
                <a:solidFill>
                  <a:schemeClr val="tx1">
                    <a:tint val="75000"/>
                  </a:schemeClr>
                </a:solidFill>
              </a:defRPr>
            </a:lvl1pPr>
          </a:lstStyle>
          <a:p>
            <a:pPr>
              <a:defRPr/>
            </a:pPr>
            <a:fld id="{C35963E0-0A64-4576-888F-5E57A4610B13}" type="slidenum">
              <a:rPr lang="en-US" smtClean="0"/>
              <a:pPr>
                <a:defRPr/>
              </a:pPr>
              <a:t>‹#›</a:t>
            </a:fld>
            <a:endParaRPr lang="en-US"/>
          </a:p>
        </p:txBody>
      </p:sp>
      <p:sp>
        <p:nvSpPr>
          <p:cNvPr id="12" name="Freeform 11"/>
          <p:cNvSpPr>
            <a:spLocks/>
          </p:cNvSpPr>
          <p:nvPr userDrawn="1"/>
        </p:nvSpPr>
        <p:spPr bwMode="auto">
          <a:xfrm>
            <a:off x="-15240" y="-8573"/>
            <a:ext cx="14660880" cy="124968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rgbClr val="B2B2B2">
                  <a:shade val="50000"/>
                  <a:alpha val="45000"/>
                  <a:satMod val="120000"/>
                </a:srgbClr>
              </a:gs>
              <a:gs pos="100000">
                <a:srgbClr val="969696">
                  <a:shade val="80000"/>
                  <a:alpha val="55000"/>
                  <a:satMod val="155000"/>
                </a:srgbClr>
              </a:gs>
            </a:gsLst>
            <a:lin ang="5400000" scaled="1"/>
          </a:gradFill>
          <a:ln w="9525" cap="flat" cmpd="sng" algn="ctr">
            <a:noFill/>
            <a:prstDash val="solid"/>
            <a:round/>
            <a:headEnd type="none" w="med" len="med"/>
            <a:tailEnd type="none" w="med" len="med"/>
          </a:ln>
          <a:effectLst/>
        </p:spPr>
        <p:txBody>
          <a:bodyPr vert="horz" wrap="square" lIns="130622" tIns="65311" rIns="130622" bIns="65311"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onstantia"/>
              <a:ea typeface="+mn-ea"/>
              <a:cs typeface="+mn-cs"/>
            </a:endParaRPr>
          </a:p>
        </p:txBody>
      </p:sp>
      <p:sp>
        <p:nvSpPr>
          <p:cNvPr id="13" name="Freeform 12"/>
          <p:cNvSpPr>
            <a:spLocks/>
          </p:cNvSpPr>
          <p:nvPr userDrawn="1"/>
        </p:nvSpPr>
        <p:spPr bwMode="auto">
          <a:xfrm>
            <a:off x="7010400" y="-8572"/>
            <a:ext cx="7620000" cy="765810"/>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rgbClr val="969696">
                  <a:shade val="50000"/>
                  <a:alpha val="30000"/>
                  <a:satMod val="130000"/>
                </a:srgbClr>
              </a:gs>
              <a:gs pos="80000">
                <a:srgbClr val="B2B2B2">
                  <a:shade val="75000"/>
                  <a:alpha val="45000"/>
                  <a:satMod val="140000"/>
                </a:srgbClr>
              </a:gs>
            </a:gsLst>
            <a:lin ang="5400000" scaled="1"/>
          </a:gradFill>
          <a:ln w="9525" cap="flat" cmpd="sng" algn="ctr">
            <a:noFill/>
            <a:prstDash val="solid"/>
            <a:round/>
            <a:headEnd type="none" w="med" len="med"/>
            <a:tailEnd type="none" w="med" len="med"/>
          </a:ln>
          <a:effectLst/>
        </p:spPr>
        <p:txBody>
          <a:bodyPr vert="horz" wrap="square" lIns="130622" tIns="65311" rIns="130622" bIns="65311"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onstantia"/>
              <a:ea typeface="+mn-ea"/>
              <a:cs typeface="+mn-cs"/>
            </a:endParaRPr>
          </a:p>
        </p:txBody>
      </p:sp>
      <p:grpSp>
        <p:nvGrpSpPr>
          <p:cNvPr id="14" name="Group 13"/>
          <p:cNvGrpSpPr/>
          <p:nvPr userDrawn="1"/>
        </p:nvGrpSpPr>
        <p:grpSpPr>
          <a:xfrm>
            <a:off x="-30427" y="242890"/>
            <a:ext cx="14688877" cy="779069"/>
            <a:chOff x="-19045" y="216550"/>
            <a:chExt cx="9180548" cy="649224"/>
          </a:xfrm>
        </p:grpSpPr>
        <p:sp>
          <p:nvSpPr>
            <p:cNvPr id="15" name="Freeform 14"/>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rgbClr val="969696">
                      <a:shade val="75000"/>
                    </a:srgbClr>
                  </a:gs>
                  <a:gs pos="86000">
                    <a:sysClr val="windowText" lastClr="000000">
                      <a:alpha val="29000"/>
                    </a:sysClr>
                  </a:gs>
                  <a:gs pos="16000">
                    <a:srgbClr val="B2B2B2">
                      <a:shade val="75000"/>
                      <a:alpha val="56000"/>
                    </a:srgbClr>
                  </a:gs>
                </a:gsLst>
                <a:lin ang="5400000" scaled="1"/>
              </a:gradFill>
              <a:prstDash val="solid"/>
              <a:round/>
              <a:headEnd type="none" w="med" len="med"/>
              <a:tailEnd type="none" w="med" len="med"/>
            </a:ln>
            <a:effectLst/>
          </p:spPr>
          <p:txBody>
            <a:bodyPr vert="horz" wrap="square" lIns="91440" tIns="45720" rIns="91440" bIns="45720" anchor="t"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 name="Freeform 15"/>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rgbClr val="808080"/>
                  </a:gs>
                  <a:gs pos="44000">
                    <a:srgbClr val="DDDDDD"/>
                  </a:gs>
                  <a:gs pos="33000">
                    <a:srgbClr val="B2B2B2">
                      <a:alpha val="56000"/>
                    </a:srgbClr>
                  </a:gs>
                </a:gsLst>
                <a:lin ang="5400000" scaled="1"/>
              </a:gradFill>
              <a:prstDash val="solid"/>
              <a:round/>
              <a:headEnd type="none" w="med" len="med"/>
              <a:tailEnd type="none" w="med" len="med"/>
            </a:ln>
            <a:effectLst/>
          </p:spPr>
          <p:txBody>
            <a:bodyPr vert="horz" wrap="square" lIns="91440" tIns="45720" rIns="91440" bIns="45720" anchor="t"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pic>
        <p:nvPicPr>
          <p:cNvPr id="17" name="Picture 16" descr="SMC_Logo_WORD.png"/>
          <p:cNvPicPr>
            <a:picLocks noChangeAspect="1"/>
          </p:cNvPicPr>
          <p:nvPr userDrawn="1"/>
        </p:nvPicPr>
        <p:blipFill>
          <a:blip r:embed="rId17" cstate="print"/>
          <a:stretch>
            <a:fillRect/>
          </a:stretch>
        </p:blipFill>
        <p:spPr>
          <a:xfrm>
            <a:off x="177505" y="184763"/>
            <a:ext cx="1444752" cy="1444752"/>
          </a:xfrm>
          <a:prstGeom prst="rect">
            <a:avLst/>
          </a:prstGeom>
        </p:spPr>
      </p:pic>
    </p:spTree>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8" r:id="rId14"/>
    <p:sldLayoutId id="2147483863" r:id="rId15"/>
  </p:sldLayoutIdLst>
  <p:txStyles>
    <p:titleStyle>
      <a:lvl1pPr algn="ctr" defTabSz="1306155" rtl="0" eaLnBrk="1" latinLnBrk="0" hangingPunct="1">
        <a:spcBef>
          <a:spcPct val="0"/>
        </a:spcBef>
        <a:buNone/>
        <a:defRPr sz="6300" kern="1200">
          <a:solidFill>
            <a:schemeClr val="tx1"/>
          </a:solidFill>
          <a:latin typeface="+mj-lt"/>
          <a:ea typeface="+mj-ea"/>
          <a:cs typeface="+mj-cs"/>
        </a:defRPr>
      </a:lvl1pPr>
    </p:titleStyle>
    <p:bodyStyle>
      <a:lvl1pPr marL="489808" indent="-489808" algn="l" defTabSz="1306155"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61251" indent="-408174" algn="l" defTabSz="1306155"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32694" indent="-326539" algn="l" defTabSz="1306155"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85771" indent="-326539" algn="l" defTabSz="1306155" rtl="0" eaLnBrk="1" latinLnBrk="0" hangingPunct="1">
        <a:spcBef>
          <a:spcPct val="20000"/>
        </a:spcBef>
        <a:buFont typeface="Arial" pitchFamily="34" charset="0"/>
        <a:buChar char="–"/>
        <a:defRPr sz="2900" kern="1200">
          <a:solidFill>
            <a:schemeClr val="tx1"/>
          </a:solidFill>
          <a:latin typeface="+mn-lt"/>
          <a:ea typeface="+mn-ea"/>
          <a:cs typeface="+mn-cs"/>
        </a:defRPr>
      </a:lvl4pPr>
      <a:lvl5pPr marL="2938849" indent="-326539" algn="l" defTabSz="1306155" rtl="0" eaLnBrk="1" latinLnBrk="0" hangingPunct="1">
        <a:spcBef>
          <a:spcPct val="20000"/>
        </a:spcBef>
        <a:buFont typeface="Arial" pitchFamily="34" charset="0"/>
        <a:buChar char="»"/>
        <a:defRPr sz="2900" kern="1200">
          <a:solidFill>
            <a:schemeClr val="tx1"/>
          </a:solidFill>
          <a:latin typeface="+mn-lt"/>
          <a:ea typeface="+mn-ea"/>
          <a:cs typeface="+mn-cs"/>
        </a:defRPr>
      </a:lvl5pPr>
      <a:lvl6pPr marL="3591926" indent="-326539" algn="l" defTabSz="1306155" rtl="0" eaLnBrk="1" latinLnBrk="0" hangingPunct="1">
        <a:spcBef>
          <a:spcPct val="20000"/>
        </a:spcBef>
        <a:buFont typeface="Arial" pitchFamily="34" charset="0"/>
        <a:buChar char="•"/>
        <a:defRPr sz="2900" kern="1200">
          <a:solidFill>
            <a:schemeClr val="tx1"/>
          </a:solidFill>
          <a:latin typeface="+mn-lt"/>
          <a:ea typeface="+mn-ea"/>
          <a:cs typeface="+mn-cs"/>
        </a:defRPr>
      </a:lvl6pPr>
      <a:lvl7pPr marL="4245003" indent="-326539" algn="l" defTabSz="1306155" rtl="0" eaLnBrk="1" latinLnBrk="0" hangingPunct="1">
        <a:spcBef>
          <a:spcPct val="20000"/>
        </a:spcBef>
        <a:buFont typeface="Arial" pitchFamily="34" charset="0"/>
        <a:buChar char="•"/>
        <a:defRPr sz="2900" kern="1200">
          <a:solidFill>
            <a:schemeClr val="tx1"/>
          </a:solidFill>
          <a:latin typeface="+mn-lt"/>
          <a:ea typeface="+mn-ea"/>
          <a:cs typeface="+mn-cs"/>
        </a:defRPr>
      </a:lvl7pPr>
      <a:lvl8pPr marL="4898082" indent="-326539" algn="l" defTabSz="1306155" rtl="0" eaLnBrk="1" latinLnBrk="0" hangingPunct="1">
        <a:spcBef>
          <a:spcPct val="20000"/>
        </a:spcBef>
        <a:buFont typeface="Arial" pitchFamily="34" charset="0"/>
        <a:buChar char="•"/>
        <a:defRPr sz="2900" kern="1200">
          <a:solidFill>
            <a:schemeClr val="tx1"/>
          </a:solidFill>
          <a:latin typeface="+mn-lt"/>
          <a:ea typeface="+mn-ea"/>
          <a:cs typeface="+mn-cs"/>
        </a:defRPr>
      </a:lvl8pPr>
      <a:lvl9pPr marL="5551160" indent="-326539" algn="l" defTabSz="1306155" rtl="0" eaLnBrk="1" latinLnBrk="0" hangingPunct="1">
        <a:spcBef>
          <a:spcPct val="20000"/>
        </a:spcBef>
        <a:buFont typeface="Arial" pitchFamily="34" charset="0"/>
        <a:buChar char="•"/>
        <a:defRPr sz="2900" kern="1200">
          <a:solidFill>
            <a:schemeClr val="tx1"/>
          </a:solidFill>
          <a:latin typeface="+mn-lt"/>
          <a:ea typeface="+mn-ea"/>
          <a:cs typeface="+mn-cs"/>
        </a:defRPr>
      </a:lvl9pPr>
    </p:bodyStyle>
    <p:otherStyle>
      <a:defPPr>
        <a:defRPr lang="en-US"/>
      </a:defPPr>
      <a:lvl1pPr marL="0" algn="l" defTabSz="1306155" rtl="0" eaLnBrk="1" latinLnBrk="0" hangingPunct="1">
        <a:defRPr sz="2600" kern="1200">
          <a:solidFill>
            <a:schemeClr val="tx1"/>
          </a:solidFill>
          <a:latin typeface="+mn-lt"/>
          <a:ea typeface="+mn-ea"/>
          <a:cs typeface="+mn-cs"/>
        </a:defRPr>
      </a:lvl1pPr>
      <a:lvl2pPr marL="653077" algn="l" defTabSz="1306155" rtl="0" eaLnBrk="1" latinLnBrk="0" hangingPunct="1">
        <a:defRPr sz="2600" kern="1200">
          <a:solidFill>
            <a:schemeClr val="tx1"/>
          </a:solidFill>
          <a:latin typeface="+mn-lt"/>
          <a:ea typeface="+mn-ea"/>
          <a:cs typeface="+mn-cs"/>
        </a:defRPr>
      </a:lvl2pPr>
      <a:lvl3pPr marL="1306155" algn="l" defTabSz="1306155" rtl="0" eaLnBrk="1" latinLnBrk="0" hangingPunct="1">
        <a:defRPr sz="2600" kern="1200">
          <a:solidFill>
            <a:schemeClr val="tx1"/>
          </a:solidFill>
          <a:latin typeface="+mn-lt"/>
          <a:ea typeface="+mn-ea"/>
          <a:cs typeface="+mn-cs"/>
        </a:defRPr>
      </a:lvl3pPr>
      <a:lvl4pPr marL="1959233" algn="l" defTabSz="1306155" rtl="0" eaLnBrk="1" latinLnBrk="0" hangingPunct="1">
        <a:defRPr sz="2600" kern="1200">
          <a:solidFill>
            <a:schemeClr val="tx1"/>
          </a:solidFill>
          <a:latin typeface="+mn-lt"/>
          <a:ea typeface="+mn-ea"/>
          <a:cs typeface="+mn-cs"/>
        </a:defRPr>
      </a:lvl4pPr>
      <a:lvl5pPr marL="2612311" algn="l" defTabSz="1306155" rtl="0" eaLnBrk="1" latinLnBrk="0" hangingPunct="1">
        <a:defRPr sz="2600" kern="1200">
          <a:solidFill>
            <a:schemeClr val="tx1"/>
          </a:solidFill>
          <a:latin typeface="+mn-lt"/>
          <a:ea typeface="+mn-ea"/>
          <a:cs typeface="+mn-cs"/>
        </a:defRPr>
      </a:lvl5pPr>
      <a:lvl6pPr marL="3265388" algn="l" defTabSz="1306155" rtl="0" eaLnBrk="1" latinLnBrk="0" hangingPunct="1">
        <a:defRPr sz="2600" kern="1200">
          <a:solidFill>
            <a:schemeClr val="tx1"/>
          </a:solidFill>
          <a:latin typeface="+mn-lt"/>
          <a:ea typeface="+mn-ea"/>
          <a:cs typeface="+mn-cs"/>
        </a:defRPr>
      </a:lvl6pPr>
      <a:lvl7pPr marL="3918465" algn="l" defTabSz="1306155" rtl="0" eaLnBrk="1" latinLnBrk="0" hangingPunct="1">
        <a:defRPr sz="2600" kern="1200">
          <a:solidFill>
            <a:schemeClr val="tx1"/>
          </a:solidFill>
          <a:latin typeface="+mn-lt"/>
          <a:ea typeface="+mn-ea"/>
          <a:cs typeface="+mn-cs"/>
        </a:defRPr>
      </a:lvl7pPr>
      <a:lvl8pPr marL="4571543" algn="l" defTabSz="1306155" rtl="0" eaLnBrk="1" latinLnBrk="0" hangingPunct="1">
        <a:defRPr sz="2600" kern="1200">
          <a:solidFill>
            <a:schemeClr val="tx1"/>
          </a:solidFill>
          <a:latin typeface="+mn-lt"/>
          <a:ea typeface="+mn-ea"/>
          <a:cs typeface="+mn-cs"/>
        </a:defRPr>
      </a:lvl8pPr>
      <a:lvl9pPr marL="5224620" algn="l" defTabSz="1306155" rtl="0" eaLnBrk="1" latinLnBrk="0" hangingPunct="1">
        <a:defRPr sz="2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329566"/>
            <a:ext cx="13167360" cy="1371600"/>
          </a:xfrm>
          <a:prstGeom prst="rect">
            <a:avLst/>
          </a:prstGeom>
        </p:spPr>
        <p:txBody>
          <a:bodyPr vert="horz" lIns="130615" tIns="65308" rIns="130615" bIns="65308" rtlCol="0" anchor="ctr">
            <a:normAutofit/>
          </a:bodyPr>
          <a:lstStyle/>
          <a:p>
            <a:r>
              <a:rPr lang="en-US"/>
              <a:t>Click to edit Master title style</a:t>
            </a:r>
          </a:p>
        </p:txBody>
      </p:sp>
      <p:sp>
        <p:nvSpPr>
          <p:cNvPr id="3" name="Text Placeholder 2"/>
          <p:cNvSpPr>
            <a:spLocks noGrp="1"/>
          </p:cNvSpPr>
          <p:nvPr>
            <p:ph type="body" idx="1"/>
          </p:nvPr>
        </p:nvSpPr>
        <p:spPr>
          <a:xfrm>
            <a:off x="731520" y="1920240"/>
            <a:ext cx="13167360" cy="5431156"/>
          </a:xfrm>
          <a:prstGeom prst="rect">
            <a:avLst/>
          </a:prstGeom>
        </p:spPr>
        <p:txBody>
          <a:bodyPr vert="horz" lIns="130615" tIns="65308" rIns="130615" bIns="6530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31520" y="7627622"/>
            <a:ext cx="3413760" cy="438150"/>
          </a:xfrm>
          <a:prstGeom prst="rect">
            <a:avLst/>
          </a:prstGeom>
        </p:spPr>
        <p:txBody>
          <a:bodyPr vert="horz" lIns="130615" tIns="65308" rIns="130615" bIns="65308" rtlCol="0" anchor="ctr"/>
          <a:lstStyle>
            <a:lvl1pPr algn="l">
              <a:defRPr sz="1700">
                <a:solidFill>
                  <a:schemeClr val="tx1">
                    <a:tint val="75000"/>
                  </a:schemeClr>
                </a:solidFill>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4998720" y="7627622"/>
            <a:ext cx="4632960" cy="438150"/>
          </a:xfrm>
          <a:prstGeom prst="rect">
            <a:avLst/>
          </a:prstGeom>
        </p:spPr>
        <p:txBody>
          <a:bodyPr vert="horz" lIns="130615" tIns="65308" rIns="130615" bIns="65308" rtlCol="0" anchor="ctr"/>
          <a:lstStyle>
            <a:lvl1pPr algn="ctr">
              <a:defRPr sz="17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10485120" y="7627622"/>
            <a:ext cx="3413760" cy="438150"/>
          </a:xfrm>
          <a:prstGeom prst="rect">
            <a:avLst/>
          </a:prstGeom>
        </p:spPr>
        <p:txBody>
          <a:bodyPr vert="horz" lIns="130615" tIns="65308" rIns="130615" bIns="65308" rtlCol="0" anchor="ctr"/>
          <a:lstStyle>
            <a:lvl1pPr algn="r">
              <a:defRPr sz="1700">
                <a:solidFill>
                  <a:schemeClr val="tx1">
                    <a:tint val="75000"/>
                  </a:schemeClr>
                </a:solidFill>
              </a:defRPr>
            </a:lvl1pPr>
          </a:lstStyle>
          <a:p>
            <a:pPr>
              <a:defRPr/>
            </a:pPr>
            <a:fld id="{C35963E0-0A64-4576-888F-5E57A4610B13}" type="slidenum">
              <a:rPr lang="en-US" smtClean="0">
                <a:solidFill>
                  <a:prstClr val="black">
                    <a:tint val="75000"/>
                  </a:prstClr>
                </a:solidFill>
              </a:rPr>
              <a:pPr>
                <a:defRPr/>
              </a:pPr>
              <a:t>‹#›</a:t>
            </a:fld>
            <a:endParaRPr lang="en-US">
              <a:solidFill>
                <a:prstClr val="black">
                  <a:tint val="75000"/>
                </a:prstClr>
              </a:solidFill>
            </a:endParaRPr>
          </a:p>
        </p:txBody>
      </p:sp>
      <p:sp>
        <p:nvSpPr>
          <p:cNvPr id="12" name="Freeform 11"/>
          <p:cNvSpPr>
            <a:spLocks/>
          </p:cNvSpPr>
          <p:nvPr userDrawn="1"/>
        </p:nvSpPr>
        <p:spPr bwMode="auto">
          <a:xfrm>
            <a:off x="-15240" y="-8573"/>
            <a:ext cx="14660880" cy="124968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rgbClr val="B2B2B2">
                  <a:shade val="50000"/>
                  <a:alpha val="45000"/>
                  <a:satMod val="120000"/>
                </a:srgbClr>
              </a:gs>
              <a:gs pos="100000">
                <a:srgbClr val="969696">
                  <a:shade val="80000"/>
                  <a:alpha val="55000"/>
                  <a:satMod val="155000"/>
                </a:srgbClr>
              </a:gs>
            </a:gsLst>
            <a:lin ang="5400000" scaled="1"/>
          </a:gradFill>
          <a:ln w="9525" cap="flat" cmpd="sng" algn="ctr">
            <a:noFill/>
            <a:prstDash val="solid"/>
            <a:round/>
            <a:headEnd type="none" w="med" len="med"/>
            <a:tailEnd type="none" w="med" len="med"/>
          </a:ln>
          <a:effectLst/>
        </p:spPr>
        <p:txBody>
          <a:bodyPr vert="horz" wrap="square" lIns="130622" tIns="65311" rIns="130622" bIns="65311" anchor="t" compatLnSpc="1"/>
          <a:lstStyle/>
          <a:p>
            <a:pPr fontAlgn="auto">
              <a:spcBef>
                <a:spcPts val="0"/>
              </a:spcBef>
              <a:spcAft>
                <a:spcPts val="0"/>
              </a:spcAft>
              <a:defRPr/>
            </a:pPr>
            <a:endParaRPr lang="en-US" sz="1800" kern="0">
              <a:solidFill>
                <a:sysClr val="windowText" lastClr="000000"/>
              </a:solidFill>
              <a:latin typeface="Constantia"/>
            </a:endParaRPr>
          </a:p>
        </p:txBody>
      </p:sp>
      <p:sp>
        <p:nvSpPr>
          <p:cNvPr id="13" name="Freeform 12"/>
          <p:cNvSpPr>
            <a:spLocks/>
          </p:cNvSpPr>
          <p:nvPr userDrawn="1"/>
        </p:nvSpPr>
        <p:spPr bwMode="auto">
          <a:xfrm>
            <a:off x="7010400" y="-8572"/>
            <a:ext cx="7620000" cy="765810"/>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rgbClr val="969696">
                  <a:shade val="50000"/>
                  <a:alpha val="30000"/>
                  <a:satMod val="130000"/>
                </a:srgbClr>
              </a:gs>
              <a:gs pos="80000">
                <a:srgbClr val="B2B2B2">
                  <a:shade val="75000"/>
                  <a:alpha val="45000"/>
                  <a:satMod val="140000"/>
                </a:srgbClr>
              </a:gs>
            </a:gsLst>
            <a:lin ang="5400000" scaled="1"/>
          </a:gradFill>
          <a:ln w="9525" cap="flat" cmpd="sng" algn="ctr">
            <a:noFill/>
            <a:prstDash val="solid"/>
            <a:round/>
            <a:headEnd type="none" w="med" len="med"/>
            <a:tailEnd type="none" w="med" len="med"/>
          </a:ln>
          <a:effectLst/>
        </p:spPr>
        <p:txBody>
          <a:bodyPr vert="horz" wrap="square" lIns="130622" tIns="65311" rIns="130622" bIns="65311" anchor="t" compatLnSpc="1"/>
          <a:lstStyle/>
          <a:p>
            <a:pPr fontAlgn="auto">
              <a:spcBef>
                <a:spcPts val="0"/>
              </a:spcBef>
              <a:spcAft>
                <a:spcPts val="0"/>
              </a:spcAft>
              <a:defRPr/>
            </a:pPr>
            <a:endParaRPr lang="en-US" sz="1800" kern="0">
              <a:solidFill>
                <a:sysClr val="windowText" lastClr="000000"/>
              </a:solidFill>
              <a:latin typeface="Constantia"/>
            </a:endParaRPr>
          </a:p>
        </p:txBody>
      </p:sp>
      <p:grpSp>
        <p:nvGrpSpPr>
          <p:cNvPr id="14" name="Group 13"/>
          <p:cNvGrpSpPr/>
          <p:nvPr userDrawn="1"/>
        </p:nvGrpSpPr>
        <p:grpSpPr>
          <a:xfrm>
            <a:off x="-30427" y="242890"/>
            <a:ext cx="14688877" cy="779069"/>
            <a:chOff x="-19045" y="216550"/>
            <a:chExt cx="9180548" cy="649224"/>
          </a:xfrm>
        </p:grpSpPr>
        <p:sp>
          <p:nvSpPr>
            <p:cNvPr id="15" name="Freeform 14"/>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rgbClr val="969696">
                      <a:shade val="75000"/>
                    </a:srgbClr>
                  </a:gs>
                  <a:gs pos="86000">
                    <a:sysClr val="windowText" lastClr="000000">
                      <a:alpha val="29000"/>
                    </a:sysClr>
                  </a:gs>
                  <a:gs pos="16000">
                    <a:srgbClr val="B2B2B2">
                      <a:shade val="75000"/>
                      <a:alpha val="56000"/>
                    </a:srgb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defRPr/>
              </a:pPr>
              <a:endParaRPr lang="en-US" sz="1800" kern="0">
                <a:solidFill>
                  <a:sysClr val="windowText" lastClr="000000"/>
                </a:solidFill>
              </a:endParaRPr>
            </a:p>
          </p:txBody>
        </p:sp>
        <p:sp>
          <p:nvSpPr>
            <p:cNvPr id="16" name="Freeform 15"/>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rgbClr val="808080"/>
                  </a:gs>
                  <a:gs pos="44000">
                    <a:srgbClr val="DDDDDD"/>
                  </a:gs>
                  <a:gs pos="33000">
                    <a:srgbClr val="B2B2B2">
                      <a:alpha val="56000"/>
                    </a:srgb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defRPr/>
              </a:pPr>
              <a:endParaRPr lang="en-US" sz="1800" kern="0">
                <a:solidFill>
                  <a:sysClr val="windowText" lastClr="000000"/>
                </a:solidFill>
              </a:endParaRPr>
            </a:p>
          </p:txBody>
        </p:sp>
      </p:grpSp>
      <p:pic>
        <p:nvPicPr>
          <p:cNvPr id="17" name="Picture 16" descr="SMC_Logo_WORD.png"/>
          <p:cNvPicPr>
            <a:picLocks noChangeAspect="1"/>
          </p:cNvPicPr>
          <p:nvPr userDrawn="1"/>
        </p:nvPicPr>
        <p:blipFill>
          <a:blip r:embed="rId18" cstate="print"/>
          <a:stretch>
            <a:fillRect/>
          </a:stretch>
        </p:blipFill>
        <p:spPr>
          <a:xfrm>
            <a:off x="177505" y="184763"/>
            <a:ext cx="1444752" cy="1444752"/>
          </a:xfrm>
          <a:prstGeom prst="rect">
            <a:avLst/>
          </a:prstGeom>
        </p:spPr>
      </p:pic>
    </p:spTree>
    <p:extLst>
      <p:ext uri="{BB962C8B-B14F-4D97-AF65-F5344CB8AC3E}">
        <p14:creationId xmlns:p14="http://schemas.microsoft.com/office/powerpoint/2010/main" val="3634097652"/>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 id="2147483843" r:id="rId14"/>
    <p:sldLayoutId id="2147483844" r:id="rId15"/>
    <p:sldLayoutId id="2147483845" r:id="rId16"/>
  </p:sldLayoutIdLst>
  <p:txStyles>
    <p:titleStyle>
      <a:lvl1pPr algn="ctr" defTabSz="1306155" rtl="0" eaLnBrk="1" latinLnBrk="0" hangingPunct="1">
        <a:spcBef>
          <a:spcPct val="0"/>
        </a:spcBef>
        <a:buNone/>
        <a:defRPr sz="6300" kern="1200">
          <a:solidFill>
            <a:schemeClr val="tx1"/>
          </a:solidFill>
          <a:latin typeface="+mj-lt"/>
          <a:ea typeface="+mj-ea"/>
          <a:cs typeface="+mj-cs"/>
        </a:defRPr>
      </a:lvl1pPr>
    </p:titleStyle>
    <p:bodyStyle>
      <a:lvl1pPr marL="489808" indent="-489808" algn="l" defTabSz="1306155"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61251" indent="-408174" algn="l" defTabSz="1306155"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32694" indent="-326539" algn="l" defTabSz="1306155"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85771" indent="-326539" algn="l" defTabSz="1306155" rtl="0" eaLnBrk="1" latinLnBrk="0" hangingPunct="1">
        <a:spcBef>
          <a:spcPct val="20000"/>
        </a:spcBef>
        <a:buFont typeface="Arial" pitchFamily="34" charset="0"/>
        <a:buChar char="–"/>
        <a:defRPr sz="2900" kern="1200">
          <a:solidFill>
            <a:schemeClr val="tx1"/>
          </a:solidFill>
          <a:latin typeface="+mn-lt"/>
          <a:ea typeface="+mn-ea"/>
          <a:cs typeface="+mn-cs"/>
        </a:defRPr>
      </a:lvl4pPr>
      <a:lvl5pPr marL="2938849" indent="-326539" algn="l" defTabSz="1306155" rtl="0" eaLnBrk="1" latinLnBrk="0" hangingPunct="1">
        <a:spcBef>
          <a:spcPct val="20000"/>
        </a:spcBef>
        <a:buFont typeface="Arial" pitchFamily="34" charset="0"/>
        <a:buChar char="»"/>
        <a:defRPr sz="2900" kern="1200">
          <a:solidFill>
            <a:schemeClr val="tx1"/>
          </a:solidFill>
          <a:latin typeface="+mn-lt"/>
          <a:ea typeface="+mn-ea"/>
          <a:cs typeface="+mn-cs"/>
        </a:defRPr>
      </a:lvl5pPr>
      <a:lvl6pPr marL="3591926" indent="-326539" algn="l" defTabSz="1306155" rtl="0" eaLnBrk="1" latinLnBrk="0" hangingPunct="1">
        <a:spcBef>
          <a:spcPct val="20000"/>
        </a:spcBef>
        <a:buFont typeface="Arial" pitchFamily="34" charset="0"/>
        <a:buChar char="•"/>
        <a:defRPr sz="2900" kern="1200">
          <a:solidFill>
            <a:schemeClr val="tx1"/>
          </a:solidFill>
          <a:latin typeface="+mn-lt"/>
          <a:ea typeface="+mn-ea"/>
          <a:cs typeface="+mn-cs"/>
        </a:defRPr>
      </a:lvl6pPr>
      <a:lvl7pPr marL="4245003" indent="-326539" algn="l" defTabSz="1306155" rtl="0" eaLnBrk="1" latinLnBrk="0" hangingPunct="1">
        <a:spcBef>
          <a:spcPct val="20000"/>
        </a:spcBef>
        <a:buFont typeface="Arial" pitchFamily="34" charset="0"/>
        <a:buChar char="•"/>
        <a:defRPr sz="2900" kern="1200">
          <a:solidFill>
            <a:schemeClr val="tx1"/>
          </a:solidFill>
          <a:latin typeface="+mn-lt"/>
          <a:ea typeface="+mn-ea"/>
          <a:cs typeface="+mn-cs"/>
        </a:defRPr>
      </a:lvl7pPr>
      <a:lvl8pPr marL="4898082" indent="-326539" algn="l" defTabSz="1306155" rtl="0" eaLnBrk="1" latinLnBrk="0" hangingPunct="1">
        <a:spcBef>
          <a:spcPct val="20000"/>
        </a:spcBef>
        <a:buFont typeface="Arial" pitchFamily="34" charset="0"/>
        <a:buChar char="•"/>
        <a:defRPr sz="2900" kern="1200">
          <a:solidFill>
            <a:schemeClr val="tx1"/>
          </a:solidFill>
          <a:latin typeface="+mn-lt"/>
          <a:ea typeface="+mn-ea"/>
          <a:cs typeface="+mn-cs"/>
        </a:defRPr>
      </a:lvl8pPr>
      <a:lvl9pPr marL="5551160" indent="-326539" algn="l" defTabSz="1306155" rtl="0" eaLnBrk="1" latinLnBrk="0" hangingPunct="1">
        <a:spcBef>
          <a:spcPct val="20000"/>
        </a:spcBef>
        <a:buFont typeface="Arial" pitchFamily="34" charset="0"/>
        <a:buChar char="•"/>
        <a:defRPr sz="2900" kern="1200">
          <a:solidFill>
            <a:schemeClr val="tx1"/>
          </a:solidFill>
          <a:latin typeface="+mn-lt"/>
          <a:ea typeface="+mn-ea"/>
          <a:cs typeface="+mn-cs"/>
        </a:defRPr>
      </a:lvl9pPr>
    </p:bodyStyle>
    <p:otherStyle>
      <a:defPPr>
        <a:defRPr lang="en-US"/>
      </a:defPPr>
      <a:lvl1pPr marL="0" algn="l" defTabSz="1306155" rtl="0" eaLnBrk="1" latinLnBrk="0" hangingPunct="1">
        <a:defRPr sz="2600" kern="1200">
          <a:solidFill>
            <a:schemeClr val="tx1"/>
          </a:solidFill>
          <a:latin typeface="+mn-lt"/>
          <a:ea typeface="+mn-ea"/>
          <a:cs typeface="+mn-cs"/>
        </a:defRPr>
      </a:lvl1pPr>
      <a:lvl2pPr marL="653077" algn="l" defTabSz="1306155" rtl="0" eaLnBrk="1" latinLnBrk="0" hangingPunct="1">
        <a:defRPr sz="2600" kern="1200">
          <a:solidFill>
            <a:schemeClr val="tx1"/>
          </a:solidFill>
          <a:latin typeface="+mn-lt"/>
          <a:ea typeface="+mn-ea"/>
          <a:cs typeface="+mn-cs"/>
        </a:defRPr>
      </a:lvl2pPr>
      <a:lvl3pPr marL="1306155" algn="l" defTabSz="1306155" rtl="0" eaLnBrk="1" latinLnBrk="0" hangingPunct="1">
        <a:defRPr sz="2600" kern="1200">
          <a:solidFill>
            <a:schemeClr val="tx1"/>
          </a:solidFill>
          <a:latin typeface="+mn-lt"/>
          <a:ea typeface="+mn-ea"/>
          <a:cs typeface="+mn-cs"/>
        </a:defRPr>
      </a:lvl3pPr>
      <a:lvl4pPr marL="1959233" algn="l" defTabSz="1306155" rtl="0" eaLnBrk="1" latinLnBrk="0" hangingPunct="1">
        <a:defRPr sz="2600" kern="1200">
          <a:solidFill>
            <a:schemeClr val="tx1"/>
          </a:solidFill>
          <a:latin typeface="+mn-lt"/>
          <a:ea typeface="+mn-ea"/>
          <a:cs typeface="+mn-cs"/>
        </a:defRPr>
      </a:lvl4pPr>
      <a:lvl5pPr marL="2612311" algn="l" defTabSz="1306155" rtl="0" eaLnBrk="1" latinLnBrk="0" hangingPunct="1">
        <a:defRPr sz="2600" kern="1200">
          <a:solidFill>
            <a:schemeClr val="tx1"/>
          </a:solidFill>
          <a:latin typeface="+mn-lt"/>
          <a:ea typeface="+mn-ea"/>
          <a:cs typeface="+mn-cs"/>
        </a:defRPr>
      </a:lvl5pPr>
      <a:lvl6pPr marL="3265388" algn="l" defTabSz="1306155" rtl="0" eaLnBrk="1" latinLnBrk="0" hangingPunct="1">
        <a:defRPr sz="2600" kern="1200">
          <a:solidFill>
            <a:schemeClr val="tx1"/>
          </a:solidFill>
          <a:latin typeface="+mn-lt"/>
          <a:ea typeface="+mn-ea"/>
          <a:cs typeface="+mn-cs"/>
        </a:defRPr>
      </a:lvl6pPr>
      <a:lvl7pPr marL="3918465" algn="l" defTabSz="1306155" rtl="0" eaLnBrk="1" latinLnBrk="0" hangingPunct="1">
        <a:defRPr sz="2600" kern="1200">
          <a:solidFill>
            <a:schemeClr val="tx1"/>
          </a:solidFill>
          <a:latin typeface="+mn-lt"/>
          <a:ea typeface="+mn-ea"/>
          <a:cs typeface="+mn-cs"/>
        </a:defRPr>
      </a:lvl7pPr>
      <a:lvl8pPr marL="4571543" algn="l" defTabSz="1306155" rtl="0" eaLnBrk="1" latinLnBrk="0" hangingPunct="1">
        <a:defRPr sz="2600" kern="1200">
          <a:solidFill>
            <a:schemeClr val="tx1"/>
          </a:solidFill>
          <a:latin typeface="+mn-lt"/>
          <a:ea typeface="+mn-ea"/>
          <a:cs typeface="+mn-cs"/>
        </a:defRPr>
      </a:lvl8pPr>
      <a:lvl9pPr marL="5224620" algn="l" defTabSz="1306155" rtl="0" eaLnBrk="1" latinLnBrk="0" hangingPunct="1">
        <a:defRPr sz="2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329566"/>
            <a:ext cx="13167360" cy="1371600"/>
          </a:xfrm>
          <a:prstGeom prst="rect">
            <a:avLst/>
          </a:prstGeom>
        </p:spPr>
        <p:txBody>
          <a:bodyPr vert="horz" lIns="130615" tIns="65308" rIns="130615" bIns="65308" rtlCol="0" anchor="ctr">
            <a:normAutofit/>
          </a:bodyPr>
          <a:lstStyle/>
          <a:p>
            <a:r>
              <a:rPr lang="en-US"/>
              <a:t>Click to edit Master title style</a:t>
            </a:r>
          </a:p>
        </p:txBody>
      </p:sp>
      <p:sp>
        <p:nvSpPr>
          <p:cNvPr id="3" name="Text Placeholder 2"/>
          <p:cNvSpPr>
            <a:spLocks noGrp="1"/>
          </p:cNvSpPr>
          <p:nvPr>
            <p:ph type="body" idx="1"/>
          </p:nvPr>
        </p:nvSpPr>
        <p:spPr>
          <a:xfrm>
            <a:off x="731520" y="1920240"/>
            <a:ext cx="13167360" cy="5431156"/>
          </a:xfrm>
          <a:prstGeom prst="rect">
            <a:avLst/>
          </a:prstGeom>
        </p:spPr>
        <p:txBody>
          <a:bodyPr vert="horz" lIns="130615" tIns="65308" rIns="130615" bIns="6530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31520" y="7627622"/>
            <a:ext cx="3413760" cy="438150"/>
          </a:xfrm>
          <a:prstGeom prst="rect">
            <a:avLst/>
          </a:prstGeom>
        </p:spPr>
        <p:txBody>
          <a:bodyPr vert="horz" lIns="130615" tIns="65308" rIns="130615" bIns="65308" rtlCol="0" anchor="ctr"/>
          <a:lstStyle>
            <a:lvl1pPr algn="l">
              <a:defRPr sz="1700">
                <a:solidFill>
                  <a:schemeClr val="tx1">
                    <a:tint val="75000"/>
                  </a:schemeClr>
                </a:solidFill>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4998720" y="7627622"/>
            <a:ext cx="4632960" cy="438150"/>
          </a:xfrm>
          <a:prstGeom prst="rect">
            <a:avLst/>
          </a:prstGeom>
        </p:spPr>
        <p:txBody>
          <a:bodyPr vert="horz" lIns="130615" tIns="65308" rIns="130615" bIns="65308" rtlCol="0" anchor="ctr"/>
          <a:lstStyle>
            <a:lvl1pPr algn="ctr">
              <a:defRPr sz="17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10485120" y="7627622"/>
            <a:ext cx="3413760" cy="438150"/>
          </a:xfrm>
          <a:prstGeom prst="rect">
            <a:avLst/>
          </a:prstGeom>
        </p:spPr>
        <p:txBody>
          <a:bodyPr vert="horz" lIns="130615" tIns="65308" rIns="130615" bIns="65308" rtlCol="0" anchor="ctr"/>
          <a:lstStyle>
            <a:lvl1pPr algn="r">
              <a:defRPr sz="1700">
                <a:solidFill>
                  <a:schemeClr val="tx1">
                    <a:tint val="75000"/>
                  </a:schemeClr>
                </a:solidFill>
              </a:defRPr>
            </a:lvl1pPr>
          </a:lstStyle>
          <a:p>
            <a:pPr>
              <a:defRPr/>
            </a:pPr>
            <a:fld id="{C35963E0-0A64-4576-888F-5E57A4610B13}" type="slidenum">
              <a:rPr lang="en-US" smtClean="0">
                <a:solidFill>
                  <a:prstClr val="black">
                    <a:tint val="75000"/>
                  </a:prstClr>
                </a:solidFill>
              </a:rPr>
              <a:pPr>
                <a:defRPr/>
              </a:pPr>
              <a:t>‹#›</a:t>
            </a:fld>
            <a:endParaRPr lang="en-US">
              <a:solidFill>
                <a:prstClr val="black">
                  <a:tint val="75000"/>
                </a:prstClr>
              </a:solidFill>
            </a:endParaRPr>
          </a:p>
        </p:txBody>
      </p:sp>
      <p:sp>
        <p:nvSpPr>
          <p:cNvPr id="12" name="Freeform 11"/>
          <p:cNvSpPr>
            <a:spLocks/>
          </p:cNvSpPr>
          <p:nvPr userDrawn="1"/>
        </p:nvSpPr>
        <p:spPr bwMode="auto">
          <a:xfrm>
            <a:off x="-15240" y="-8573"/>
            <a:ext cx="14660880" cy="124968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rgbClr val="B2B2B2">
                  <a:shade val="50000"/>
                  <a:alpha val="45000"/>
                  <a:satMod val="120000"/>
                </a:srgbClr>
              </a:gs>
              <a:gs pos="100000">
                <a:srgbClr val="969696">
                  <a:shade val="80000"/>
                  <a:alpha val="55000"/>
                  <a:satMod val="155000"/>
                </a:srgbClr>
              </a:gs>
            </a:gsLst>
            <a:lin ang="5400000" scaled="1"/>
          </a:gradFill>
          <a:ln w="9525" cap="flat" cmpd="sng" algn="ctr">
            <a:noFill/>
            <a:prstDash val="solid"/>
            <a:round/>
            <a:headEnd type="none" w="med" len="med"/>
            <a:tailEnd type="none" w="med" len="med"/>
          </a:ln>
          <a:effectLst/>
        </p:spPr>
        <p:txBody>
          <a:bodyPr vert="horz" wrap="square" lIns="130622" tIns="65311" rIns="130622" bIns="65311" anchor="t" compatLnSpc="1"/>
          <a:lstStyle/>
          <a:p>
            <a:pPr fontAlgn="auto">
              <a:spcBef>
                <a:spcPts val="0"/>
              </a:spcBef>
              <a:spcAft>
                <a:spcPts val="0"/>
              </a:spcAft>
              <a:defRPr/>
            </a:pPr>
            <a:endParaRPr lang="en-US" sz="1800" kern="0">
              <a:solidFill>
                <a:sysClr val="windowText" lastClr="000000"/>
              </a:solidFill>
              <a:latin typeface="Constantia"/>
            </a:endParaRPr>
          </a:p>
        </p:txBody>
      </p:sp>
      <p:sp>
        <p:nvSpPr>
          <p:cNvPr id="13" name="Freeform 12"/>
          <p:cNvSpPr>
            <a:spLocks/>
          </p:cNvSpPr>
          <p:nvPr userDrawn="1"/>
        </p:nvSpPr>
        <p:spPr bwMode="auto">
          <a:xfrm>
            <a:off x="7010400" y="-8572"/>
            <a:ext cx="7620000" cy="765810"/>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rgbClr val="969696">
                  <a:shade val="50000"/>
                  <a:alpha val="30000"/>
                  <a:satMod val="130000"/>
                </a:srgbClr>
              </a:gs>
              <a:gs pos="80000">
                <a:srgbClr val="B2B2B2">
                  <a:shade val="75000"/>
                  <a:alpha val="45000"/>
                  <a:satMod val="140000"/>
                </a:srgbClr>
              </a:gs>
            </a:gsLst>
            <a:lin ang="5400000" scaled="1"/>
          </a:gradFill>
          <a:ln w="9525" cap="flat" cmpd="sng" algn="ctr">
            <a:noFill/>
            <a:prstDash val="solid"/>
            <a:round/>
            <a:headEnd type="none" w="med" len="med"/>
            <a:tailEnd type="none" w="med" len="med"/>
          </a:ln>
          <a:effectLst/>
        </p:spPr>
        <p:txBody>
          <a:bodyPr vert="horz" wrap="square" lIns="130622" tIns="65311" rIns="130622" bIns="65311" anchor="t" compatLnSpc="1"/>
          <a:lstStyle/>
          <a:p>
            <a:pPr fontAlgn="auto">
              <a:spcBef>
                <a:spcPts val="0"/>
              </a:spcBef>
              <a:spcAft>
                <a:spcPts val="0"/>
              </a:spcAft>
              <a:defRPr/>
            </a:pPr>
            <a:endParaRPr lang="en-US" sz="1800" kern="0">
              <a:solidFill>
                <a:sysClr val="windowText" lastClr="000000"/>
              </a:solidFill>
              <a:latin typeface="Constantia"/>
            </a:endParaRPr>
          </a:p>
        </p:txBody>
      </p:sp>
      <p:grpSp>
        <p:nvGrpSpPr>
          <p:cNvPr id="14" name="Group 13"/>
          <p:cNvGrpSpPr/>
          <p:nvPr userDrawn="1"/>
        </p:nvGrpSpPr>
        <p:grpSpPr>
          <a:xfrm>
            <a:off x="-30427" y="242890"/>
            <a:ext cx="14688877" cy="779069"/>
            <a:chOff x="-19045" y="216550"/>
            <a:chExt cx="9180548" cy="649224"/>
          </a:xfrm>
        </p:grpSpPr>
        <p:sp>
          <p:nvSpPr>
            <p:cNvPr id="15" name="Freeform 14"/>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rgbClr val="969696">
                      <a:shade val="75000"/>
                    </a:srgbClr>
                  </a:gs>
                  <a:gs pos="86000">
                    <a:sysClr val="windowText" lastClr="000000">
                      <a:alpha val="29000"/>
                    </a:sysClr>
                  </a:gs>
                  <a:gs pos="16000">
                    <a:srgbClr val="B2B2B2">
                      <a:shade val="75000"/>
                      <a:alpha val="56000"/>
                    </a:srgb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defRPr/>
              </a:pPr>
              <a:endParaRPr lang="en-US" sz="1800" kern="0">
                <a:solidFill>
                  <a:sysClr val="windowText" lastClr="000000"/>
                </a:solidFill>
              </a:endParaRPr>
            </a:p>
          </p:txBody>
        </p:sp>
        <p:sp>
          <p:nvSpPr>
            <p:cNvPr id="16" name="Freeform 15"/>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rgbClr val="808080"/>
                  </a:gs>
                  <a:gs pos="44000">
                    <a:srgbClr val="DDDDDD"/>
                  </a:gs>
                  <a:gs pos="33000">
                    <a:srgbClr val="B2B2B2">
                      <a:alpha val="56000"/>
                    </a:srgb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defRPr/>
              </a:pPr>
              <a:endParaRPr lang="en-US" sz="1800" kern="0">
                <a:solidFill>
                  <a:sysClr val="windowText" lastClr="000000"/>
                </a:solidFill>
              </a:endParaRPr>
            </a:p>
          </p:txBody>
        </p:sp>
      </p:grpSp>
      <p:pic>
        <p:nvPicPr>
          <p:cNvPr id="17" name="Picture 16" descr="SMC_Logo_WORD.png"/>
          <p:cNvPicPr>
            <a:picLocks noChangeAspect="1"/>
          </p:cNvPicPr>
          <p:nvPr userDrawn="1"/>
        </p:nvPicPr>
        <p:blipFill>
          <a:blip r:embed="rId18" cstate="print"/>
          <a:stretch>
            <a:fillRect/>
          </a:stretch>
        </p:blipFill>
        <p:spPr>
          <a:xfrm>
            <a:off x="177505" y="184763"/>
            <a:ext cx="1444752" cy="1444752"/>
          </a:xfrm>
          <a:prstGeom prst="rect">
            <a:avLst/>
          </a:prstGeom>
        </p:spPr>
      </p:pic>
    </p:spTree>
    <p:extLst>
      <p:ext uri="{BB962C8B-B14F-4D97-AF65-F5344CB8AC3E}">
        <p14:creationId xmlns:p14="http://schemas.microsoft.com/office/powerpoint/2010/main" val="3662497711"/>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 id="2147483860" r:id="rId14"/>
    <p:sldLayoutId id="2147483861" r:id="rId15"/>
    <p:sldLayoutId id="2147483862" r:id="rId16"/>
  </p:sldLayoutIdLst>
  <p:txStyles>
    <p:titleStyle>
      <a:lvl1pPr algn="ctr" defTabSz="1306155" rtl="0" eaLnBrk="1" latinLnBrk="0" hangingPunct="1">
        <a:spcBef>
          <a:spcPct val="0"/>
        </a:spcBef>
        <a:buNone/>
        <a:defRPr sz="6300" kern="1200">
          <a:solidFill>
            <a:schemeClr val="tx1"/>
          </a:solidFill>
          <a:latin typeface="+mj-lt"/>
          <a:ea typeface="+mj-ea"/>
          <a:cs typeface="+mj-cs"/>
        </a:defRPr>
      </a:lvl1pPr>
    </p:titleStyle>
    <p:bodyStyle>
      <a:lvl1pPr marL="489808" indent="-489808" algn="l" defTabSz="1306155"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61251" indent="-408174" algn="l" defTabSz="1306155"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32694" indent="-326539" algn="l" defTabSz="1306155"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85771" indent="-326539" algn="l" defTabSz="1306155" rtl="0" eaLnBrk="1" latinLnBrk="0" hangingPunct="1">
        <a:spcBef>
          <a:spcPct val="20000"/>
        </a:spcBef>
        <a:buFont typeface="Arial" pitchFamily="34" charset="0"/>
        <a:buChar char="–"/>
        <a:defRPr sz="2900" kern="1200">
          <a:solidFill>
            <a:schemeClr val="tx1"/>
          </a:solidFill>
          <a:latin typeface="+mn-lt"/>
          <a:ea typeface="+mn-ea"/>
          <a:cs typeface="+mn-cs"/>
        </a:defRPr>
      </a:lvl4pPr>
      <a:lvl5pPr marL="2938849" indent="-326539" algn="l" defTabSz="1306155" rtl="0" eaLnBrk="1" latinLnBrk="0" hangingPunct="1">
        <a:spcBef>
          <a:spcPct val="20000"/>
        </a:spcBef>
        <a:buFont typeface="Arial" pitchFamily="34" charset="0"/>
        <a:buChar char="»"/>
        <a:defRPr sz="2900" kern="1200">
          <a:solidFill>
            <a:schemeClr val="tx1"/>
          </a:solidFill>
          <a:latin typeface="+mn-lt"/>
          <a:ea typeface="+mn-ea"/>
          <a:cs typeface="+mn-cs"/>
        </a:defRPr>
      </a:lvl5pPr>
      <a:lvl6pPr marL="3591926" indent="-326539" algn="l" defTabSz="1306155" rtl="0" eaLnBrk="1" latinLnBrk="0" hangingPunct="1">
        <a:spcBef>
          <a:spcPct val="20000"/>
        </a:spcBef>
        <a:buFont typeface="Arial" pitchFamily="34" charset="0"/>
        <a:buChar char="•"/>
        <a:defRPr sz="2900" kern="1200">
          <a:solidFill>
            <a:schemeClr val="tx1"/>
          </a:solidFill>
          <a:latin typeface="+mn-lt"/>
          <a:ea typeface="+mn-ea"/>
          <a:cs typeface="+mn-cs"/>
        </a:defRPr>
      </a:lvl6pPr>
      <a:lvl7pPr marL="4245003" indent="-326539" algn="l" defTabSz="1306155" rtl="0" eaLnBrk="1" latinLnBrk="0" hangingPunct="1">
        <a:spcBef>
          <a:spcPct val="20000"/>
        </a:spcBef>
        <a:buFont typeface="Arial" pitchFamily="34" charset="0"/>
        <a:buChar char="•"/>
        <a:defRPr sz="2900" kern="1200">
          <a:solidFill>
            <a:schemeClr val="tx1"/>
          </a:solidFill>
          <a:latin typeface="+mn-lt"/>
          <a:ea typeface="+mn-ea"/>
          <a:cs typeface="+mn-cs"/>
        </a:defRPr>
      </a:lvl7pPr>
      <a:lvl8pPr marL="4898082" indent="-326539" algn="l" defTabSz="1306155" rtl="0" eaLnBrk="1" latinLnBrk="0" hangingPunct="1">
        <a:spcBef>
          <a:spcPct val="20000"/>
        </a:spcBef>
        <a:buFont typeface="Arial" pitchFamily="34" charset="0"/>
        <a:buChar char="•"/>
        <a:defRPr sz="2900" kern="1200">
          <a:solidFill>
            <a:schemeClr val="tx1"/>
          </a:solidFill>
          <a:latin typeface="+mn-lt"/>
          <a:ea typeface="+mn-ea"/>
          <a:cs typeface="+mn-cs"/>
        </a:defRPr>
      </a:lvl8pPr>
      <a:lvl9pPr marL="5551160" indent="-326539" algn="l" defTabSz="1306155" rtl="0" eaLnBrk="1" latinLnBrk="0" hangingPunct="1">
        <a:spcBef>
          <a:spcPct val="20000"/>
        </a:spcBef>
        <a:buFont typeface="Arial" pitchFamily="34" charset="0"/>
        <a:buChar char="•"/>
        <a:defRPr sz="2900" kern="1200">
          <a:solidFill>
            <a:schemeClr val="tx1"/>
          </a:solidFill>
          <a:latin typeface="+mn-lt"/>
          <a:ea typeface="+mn-ea"/>
          <a:cs typeface="+mn-cs"/>
        </a:defRPr>
      </a:lvl9pPr>
    </p:bodyStyle>
    <p:otherStyle>
      <a:defPPr>
        <a:defRPr lang="en-US"/>
      </a:defPPr>
      <a:lvl1pPr marL="0" algn="l" defTabSz="1306155" rtl="0" eaLnBrk="1" latinLnBrk="0" hangingPunct="1">
        <a:defRPr sz="2600" kern="1200">
          <a:solidFill>
            <a:schemeClr val="tx1"/>
          </a:solidFill>
          <a:latin typeface="+mn-lt"/>
          <a:ea typeface="+mn-ea"/>
          <a:cs typeface="+mn-cs"/>
        </a:defRPr>
      </a:lvl1pPr>
      <a:lvl2pPr marL="653077" algn="l" defTabSz="1306155" rtl="0" eaLnBrk="1" latinLnBrk="0" hangingPunct="1">
        <a:defRPr sz="2600" kern="1200">
          <a:solidFill>
            <a:schemeClr val="tx1"/>
          </a:solidFill>
          <a:latin typeface="+mn-lt"/>
          <a:ea typeface="+mn-ea"/>
          <a:cs typeface="+mn-cs"/>
        </a:defRPr>
      </a:lvl2pPr>
      <a:lvl3pPr marL="1306155" algn="l" defTabSz="1306155" rtl="0" eaLnBrk="1" latinLnBrk="0" hangingPunct="1">
        <a:defRPr sz="2600" kern="1200">
          <a:solidFill>
            <a:schemeClr val="tx1"/>
          </a:solidFill>
          <a:latin typeface="+mn-lt"/>
          <a:ea typeface="+mn-ea"/>
          <a:cs typeface="+mn-cs"/>
        </a:defRPr>
      </a:lvl3pPr>
      <a:lvl4pPr marL="1959233" algn="l" defTabSz="1306155" rtl="0" eaLnBrk="1" latinLnBrk="0" hangingPunct="1">
        <a:defRPr sz="2600" kern="1200">
          <a:solidFill>
            <a:schemeClr val="tx1"/>
          </a:solidFill>
          <a:latin typeface="+mn-lt"/>
          <a:ea typeface="+mn-ea"/>
          <a:cs typeface="+mn-cs"/>
        </a:defRPr>
      </a:lvl4pPr>
      <a:lvl5pPr marL="2612311" algn="l" defTabSz="1306155" rtl="0" eaLnBrk="1" latinLnBrk="0" hangingPunct="1">
        <a:defRPr sz="2600" kern="1200">
          <a:solidFill>
            <a:schemeClr val="tx1"/>
          </a:solidFill>
          <a:latin typeface="+mn-lt"/>
          <a:ea typeface="+mn-ea"/>
          <a:cs typeface="+mn-cs"/>
        </a:defRPr>
      </a:lvl5pPr>
      <a:lvl6pPr marL="3265388" algn="l" defTabSz="1306155" rtl="0" eaLnBrk="1" latinLnBrk="0" hangingPunct="1">
        <a:defRPr sz="2600" kern="1200">
          <a:solidFill>
            <a:schemeClr val="tx1"/>
          </a:solidFill>
          <a:latin typeface="+mn-lt"/>
          <a:ea typeface="+mn-ea"/>
          <a:cs typeface="+mn-cs"/>
        </a:defRPr>
      </a:lvl6pPr>
      <a:lvl7pPr marL="3918465" algn="l" defTabSz="1306155" rtl="0" eaLnBrk="1" latinLnBrk="0" hangingPunct="1">
        <a:defRPr sz="2600" kern="1200">
          <a:solidFill>
            <a:schemeClr val="tx1"/>
          </a:solidFill>
          <a:latin typeface="+mn-lt"/>
          <a:ea typeface="+mn-ea"/>
          <a:cs typeface="+mn-cs"/>
        </a:defRPr>
      </a:lvl7pPr>
      <a:lvl8pPr marL="4571543" algn="l" defTabSz="1306155" rtl="0" eaLnBrk="1" latinLnBrk="0" hangingPunct="1">
        <a:defRPr sz="2600" kern="1200">
          <a:solidFill>
            <a:schemeClr val="tx1"/>
          </a:solidFill>
          <a:latin typeface="+mn-lt"/>
          <a:ea typeface="+mn-ea"/>
          <a:cs typeface="+mn-cs"/>
        </a:defRPr>
      </a:lvl8pPr>
      <a:lvl9pPr marL="5224620" algn="l" defTabSz="1306155"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3.xml"/><Relationship Id="rId1" Type="http://schemas.openxmlformats.org/officeDocument/2006/relationships/slideLayout" Target="../slideLayouts/slideLayout47.xml"/><Relationship Id="rId5" Type="http://schemas.openxmlformats.org/officeDocument/2006/relationships/image" Target="../media/image8.png"/><Relationship Id="rId4" Type="http://schemas.openxmlformats.org/officeDocument/2006/relationships/image" Target="../media/image33.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1.xml"/><Relationship Id="rId5" Type="http://schemas.openxmlformats.org/officeDocument/2006/relationships/image" Target="../media/image6.pn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4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47.xml"/><Relationship Id="rId6" Type="http://schemas.openxmlformats.org/officeDocument/2006/relationships/image" Target="../media/image11.jpeg"/><Relationship Id="rId5" Type="http://schemas.openxmlformats.org/officeDocument/2006/relationships/image" Target="../media/image9.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4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47.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Box 3"/>
          <p:cNvSpPr txBox="1">
            <a:spLocks noChangeArrowheads="1"/>
          </p:cNvSpPr>
          <p:nvPr/>
        </p:nvSpPr>
        <p:spPr bwMode="auto">
          <a:xfrm>
            <a:off x="715819" y="1122588"/>
            <a:ext cx="13168746" cy="531989"/>
          </a:xfrm>
          <a:prstGeom prst="rect">
            <a:avLst/>
          </a:prstGeom>
          <a:noFill/>
          <a:ln w="9525">
            <a:noFill/>
            <a:miter lim="800000"/>
            <a:headEnd/>
            <a:tailEnd/>
          </a:ln>
        </p:spPr>
        <p:txBody>
          <a:bodyPr wrap="square" lIns="130602" tIns="65302" rIns="130602" bIns="65302">
            <a:spAutoFit/>
          </a:bodyPr>
          <a:lstStyle/>
          <a:p>
            <a:pPr algn="ctr"/>
            <a:r>
              <a:rPr lang="en-US" sz="2600" b="1" spc="600" dirty="0">
                <a:latin typeface="Century Gothic" pitchFamily="34" charset="0"/>
              </a:rPr>
              <a:t>PLANNING COMMISSION</a:t>
            </a:r>
            <a:endParaRPr lang="en-US" sz="2300" b="1" spc="600" dirty="0">
              <a:latin typeface="Century Gothic" pitchFamily="34" charset="0"/>
            </a:endParaRPr>
          </a:p>
        </p:txBody>
      </p:sp>
      <p:cxnSp>
        <p:nvCxnSpPr>
          <p:cNvPr id="6" name="Straight Connector 5"/>
          <p:cNvCxnSpPr/>
          <p:nvPr/>
        </p:nvCxnSpPr>
        <p:spPr>
          <a:xfrm>
            <a:off x="715819" y="1709693"/>
            <a:ext cx="1316874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831942" y="3246265"/>
            <a:ext cx="246841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78" name="TextBox 8"/>
          <p:cNvSpPr txBox="1">
            <a:spLocks noChangeArrowheads="1"/>
          </p:cNvSpPr>
          <p:nvPr/>
        </p:nvSpPr>
        <p:spPr bwMode="auto">
          <a:xfrm>
            <a:off x="4366353" y="1726980"/>
            <a:ext cx="5805336" cy="932098"/>
          </a:xfrm>
          <a:prstGeom prst="rect">
            <a:avLst/>
          </a:prstGeom>
          <a:noFill/>
          <a:ln w="9525">
            <a:noFill/>
            <a:miter lim="800000"/>
            <a:headEnd/>
            <a:tailEnd/>
          </a:ln>
        </p:spPr>
        <p:txBody>
          <a:bodyPr wrap="none" lIns="130602" tIns="65302" rIns="130602" bIns="65302">
            <a:spAutoFit/>
          </a:bodyPr>
          <a:lstStyle/>
          <a:p>
            <a:pPr algn="ctr">
              <a:spcBef>
                <a:spcPct val="0"/>
              </a:spcBef>
            </a:pPr>
            <a:r>
              <a:rPr lang="en-US" sz="2600" dirty="0">
                <a:latin typeface="Century Gothic" pitchFamily="34" charset="0"/>
              </a:rPr>
              <a:t>Board of Supervisors Chambers</a:t>
            </a:r>
          </a:p>
          <a:p>
            <a:pPr algn="ctr">
              <a:spcBef>
                <a:spcPct val="0"/>
              </a:spcBef>
            </a:pPr>
            <a:r>
              <a:rPr lang="en-US" sz="2600" dirty="0">
                <a:latin typeface="Century Gothic" pitchFamily="34" charset="0"/>
              </a:rPr>
              <a:t>400 County Center, Redwood City</a:t>
            </a:r>
          </a:p>
        </p:txBody>
      </p:sp>
      <p:sp>
        <p:nvSpPr>
          <p:cNvPr id="10" name="TextBox 9"/>
          <p:cNvSpPr txBox="1"/>
          <p:nvPr/>
        </p:nvSpPr>
        <p:spPr>
          <a:xfrm>
            <a:off x="6281610" y="2750882"/>
            <a:ext cx="1577320" cy="531989"/>
          </a:xfrm>
          <a:prstGeom prst="rect">
            <a:avLst/>
          </a:prstGeom>
          <a:noFill/>
        </p:spPr>
        <p:txBody>
          <a:bodyPr wrap="none" lIns="130602" tIns="65302" rIns="130602" bIns="65302">
            <a:spAutoFit/>
          </a:bodyPr>
          <a:lstStyle/>
          <a:p>
            <a:pPr algn="ctr">
              <a:defRPr/>
            </a:pPr>
            <a:r>
              <a:rPr lang="en-US" sz="2600" b="1" spc="428" dirty="0">
                <a:latin typeface="Century Gothic" pitchFamily="34" charset="0"/>
              </a:rPr>
              <a:t>ITEM 3</a:t>
            </a:r>
            <a:endParaRPr lang="en-US" sz="2600" b="1" spc="428" dirty="0">
              <a:solidFill>
                <a:srgbClr val="FF0000"/>
              </a:solidFill>
              <a:latin typeface="Century Gothic" pitchFamily="34" charset="0"/>
            </a:endParaRPr>
          </a:p>
        </p:txBody>
      </p:sp>
      <p:sp>
        <p:nvSpPr>
          <p:cNvPr id="13" name="TextBox 7"/>
          <p:cNvSpPr txBox="1">
            <a:spLocks noChangeArrowheads="1"/>
          </p:cNvSpPr>
          <p:nvPr/>
        </p:nvSpPr>
        <p:spPr bwMode="auto">
          <a:xfrm>
            <a:off x="3471719" y="7774082"/>
            <a:ext cx="7686963" cy="408878"/>
          </a:xfrm>
          <a:prstGeom prst="rect">
            <a:avLst/>
          </a:prstGeom>
          <a:noFill/>
          <a:ln w="9525">
            <a:noFill/>
            <a:miter lim="800000"/>
            <a:headEnd/>
            <a:tailEnd/>
          </a:ln>
        </p:spPr>
        <p:txBody>
          <a:bodyPr lIns="130602" tIns="65302" rIns="130602" bIns="65302">
            <a:spAutoFit/>
          </a:bodyPr>
          <a:lstStyle/>
          <a:p>
            <a:pPr algn="ctr">
              <a:defRPr/>
            </a:pPr>
            <a:r>
              <a:rPr lang="en-US" sz="1800" b="1" spc="385" dirty="0">
                <a:latin typeface="Century Gothic" pitchFamily="34" charset="0"/>
              </a:rPr>
              <a:t>PLANNING AND BUILDING DEPARTMENT</a:t>
            </a:r>
          </a:p>
        </p:txBody>
      </p:sp>
      <p:cxnSp>
        <p:nvCxnSpPr>
          <p:cNvPr id="14" name="Straight Connector 13"/>
          <p:cNvCxnSpPr/>
          <p:nvPr/>
        </p:nvCxnSpPr>
        <p:spPr>
          <a:xfrm>
            <a:off x="616530" y="7779365"/>
            <a:ext cx="1316874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3"/>
          <p:cNvSpPr txBox="1">
            <a:spLocks noChangeArrowheads="1"/>
          </p:cNvSpPr>
          <p:nvPr/>
        </p:nvSpPr>
        <p:spPr bwMode="auto">
          <a:xfrm>
            <a:off x="867025" y="3282871"/>
            <a:ext cx="4456543" cy="2619740"/>
          </a:xfrm>
          <a:prstGeom prst="rect">
            <a:avLst/>
          </a:prstGeom>
          <a:noFill/>
          <a:ln w="9525">
            <a:noFill/>
            <a:miter lim="800000"/>
            <a:headEnd/>
            <a:tailEnd/>
          </a:ln>
        </p:spPr>
        <p:txBody>
          <a:bodyPr wrap="square" lIns="130602" tIns="65302" rIns="130602" bIns="65302">
            <a:spAutoFit/>
          </a:bodyPr>
          <a:lstStyle/>
          <a:p>
            <a:pPr algn="dist">
              <a:defRPr/>
            </a:pPr>
            <a:r>
              <a:rPr lang="en-US" sz="2300" dirty="0">
                <a:latin typeface="Century Gothic" pitchFamily="34" charset="0"/>
              </a:rPr>
              <a:t>Owner: ………………………….</a:t>
            </a:r>
            <a:endParaRPr lang="en-US" sz="2300" dirty="0">
              <a:solidFill>
                <a:schemeClr val="bg2">
                  <a:lumMod val="50000"/>
                </a:schemeClr>
              </a:solidFill>
              <a:latin typeface="Century Gothic" pitchFamily="34" charset="0"/>
            </a:endParaRPr>
          </a:p>
          <a:p>
            <a:pPr algn="dist">
              <a:spcBef>
                <a:spcPts val="1380"/>
              </a:spcBef>
              <a:defRPr/>
            </a:pPr>
            <a:r>
              <a:rPr lang="en-US" sz="2300" dirty="0">
                <a:latin typeface="Century Gothic" pitchFamily="34" charset="0"/>
              </a:rPr>
              <a:t>Applicant: ………………………</a:t>
            </a:r>
          </a:p>
          <a:p>
            <a:pPr algn="dist">
              <a:spcBef>
                <a:spcPts val="1380"/>
              </a:spcBef>
              <a:defRPr/>
            </a:pPr>
            <a:r>
              <a:rPr lang="en-US" sz="2300" dirty="0">
                <a:latin typeface="Century Gothic" pitchFamily="34" charset="0"/>
              </a:rPr>
              <a:t>File Number: .…………………..</a:t>
            </a:r>
            <a:endParaRPr lang="en-US" sz="2300" dirty="0">
              <a:solidFill>
                <a:schemeClr val="bg2">
                  <a:lumMod val="50000"/>
                </a:schemeClr>
              </a:solidFill>
              <a:latin typeface="Century Gothic" pitchFamily="34" charset="0"/>
            </a:endParaRPr>
          </a:p>
          <a:p>
            <a:pPr algn="dist">
              <a:spcBef>
                <a:spcPts val="1380"/>
              </a:spcBef>
              <a:defRPr/>
            </a:pPr>
            <a:r>
              <a:rPr lang="en-US" sz="2300" dirty="0">
                <a:latin typeface="Century Gothic" pitchFamily="34" charset="0"/>
              </a:rPr>
              <a:t>Location: ………………………..</a:t>
            </a:r>
            <a:endParaRPr lang="en-US" sz="2300" dirty="0">
              <a:solidFill>
                <a:schemeClr val="bg2">
                  <a:lumMod val="50000"/>
                </a:schemeClr>
              </a:solidFill>
              <a:latin typeface="Century Gothic" pitchFamily="34" charset="0"/>
            </a:endParaRPr>
          </a:p>
          <a:p>
            <a:pPr algn="dist">
              <a:spcBef>
                <a:spcPts val="1380"/>
              </a:spcBef>
              <a:defRPr/>
            </a:pPr>
            <a:r>
              <a:rPr lang="en-US" sz="2300" dirty="0">
                <a:latin typeface="Century Gothic" pitchFamily="34" charset="0"/>
              </a:rPr>
              <a:t>APN: …………………….……….</a:t>
            </a:r>
            <a:endParaRPr lang="en-US" sz="2300" dirty="0">
              <a:solidFill>
                <a:schemeClr val="bg2">
                  <a:lumMod val="50000"/>
                </a:schemeClr>
              </a:solidFill>
              <a:latin typeface="Century Gothic" pitchFamily="34" charset="0"/>
            </a:endParaRPr>
          </a:p>
        </p:txBody>
      </p:sp>
      <p:sp>
        <p:nvSpPr>
          <p:cNvPr id="16" name="Text Placeholder 2"/>
          <p:cNvSpPr txBox="1">
            <a:spLocks/>
          </p:cNvSpPr>
          <p:nvPr/>
        </p:nvSpPr>
        <p:spPr>
          <a:xfrm>
            <a:off x="5323568" y="3323146"/>
            <a:ext cx="6876052" cy="2662542"/>
          </a:xfrm>
          <a:prstGeom prst="rect">
            <a:avLst/>
          </a:prstGeom>
        </p:spPr>
        <p:txBody>
          <a:bodyPr/>
          <a:lstStyle>
            <a:lvl1pPr marL="489808" indent="-489808" algn="l" defTabSz="1306155"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61251" indent="-408174" algn="l" defTabSz="1306155"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32694" indent="-326539" algn="l" defTabSz="1306155"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85771" indent="-326539" algn="l" defTabSz="1306155" rtl="0" eaLnBrk="1" latinLnBrk="0" hangingPunct="1">
              <a:spcBef>
                <a:spcPct val="20000"/>
              </a:spcBef>
              <a:buFont typeface="Arial" pitchFamily="34" charset="0"/>
              <a:buChar char="–"/>
              <a:defRPr sz="2900" kern="1200">
                <a:solidFill>
                  <a:schemeClr val="tx1"/>
                </a:solidFill>
                <a:latin typeface="+mn-lt"/>
                <a:ea typeface="+mn-ea"/>
                <a:cs typeface="+mn-cs"/>
              </a:defRPr>
            </a:lvl4pPr>
            <a:lvl5pPr marL="2938849" indent="-326539" algn="l" defTabSz="1306155" rtl="0" eaLnBrk="1" latinLnBrk="0" hangingPunct="1">
              <a:spcBef>
                <a:spcPct val="20000"/>
              </a:spcBef>
              <a:buFont typeface="Arial" pitchFamily="34" charset="0"/>
              <a:buChar char="»"/>
              <a:defRPr sz="2900" kern="1200">
                <a:solidFill>
                  <a:schemeClr val="tx1"/>
                </a:solidFill>
                <a:latin typeface="+mn-lt"/>
                <a:ea typeface="+mn-ea"/>
                <a:cs typeface="+mn-cs"/>
              </a:defRPr>
            </a:lvl5pPr>
            <a:lvl6pPr marL="3591926" indent="-326539" algn="l" defTabSz="1306155" rtl="0" eaLnBrk="1" latinLnBrk="0" hangingPunct="1">
              <a:spcBef>
                <a:spcPct val="20000"/>
              </a:spcBef>
              <a:buFont typeface="Arial" pitchFamily="34" charset="0"/>
              <a:buChar char="•"/>
              <a:defRPr sz="2900" kern="1200">
                <a:solidFill>
                  <a:schemeClr val="tx1"/>
                </a:solidFill>
                <a:latin typeface="+mn-lt"/>
                <a:ea typeface="+mn-ea"/>
                <a:cs typeface="+mn-cs"/>
              </a:defRPr>
            </a:lvl6pPr>
            <a:lvl7pPr marL="4245003" indent="-326539" algn="l" defTabSz="1306155" rtl="0" eaLnBrk="1" latinLnBrk="0" hangingPunct="1">
              <a:spcBef>
                <a:spcPct val="20000"/>
              </a:spcBef>
              <a:buFont typeface="Arial" pitchFamily="34" charset="0"/>
              <a:buChar char="•"/>
              <a:defRPr sz="2900" kern="1200">
                <a:solidFill>
                  <a:schemeClr val="tx1"/>
                </a:solidFill>
                <a:latin typeface="+mn-lt"/>
                <a:ea typeface="+mn-ea"/>
                <a:cs typeface="+mn-cs"/>
              </a:defRPr>
            </a:lvl7pPr>
            <a:lvl8pPr marL="4898082" indent="-326539" algn="l" defTabSz="1306155" rtl="0" eaLnBrk="1" latinLnBrk="0" hangingPunct="1">
              <a:spcBef>
                <a:spcPct val="20000"/>
              </a:spcBef>
              <a:buFont typeface="Arial" pitchFamily="34" charset="0"/>
              <a:buChar char="•"/>
              <a:defRPr sz="2900" kern="1200">
                <a:solidFill>
                  <a:schemeClr val="tx1"/>
                </a:solidFill>
                <a:latin typeface="+mn-lt"/>
                <a:ea typeface="+mn-ea"/>
                <a:cs typeface="+mn-cs"/>
              </a:defRPr>
            </a:lvl8pPr>
            <a:lvl9pPr marL="5551160" indent="-326539" algn="l" defTabSz="1306155" rtl="0" eaLnBrk="1" latinLnBrk="0" hangingPunct="1">
              <a:spcBef>
                <a:spcPct val="20000"/>
              </a:spcBef>
              <a:buFont typeface="Arial" pitchFamily="34" charset="0"/>
              <a:buChar char="•"/>
              <a:defRPr sz="2900" kern="1200">
                <a:solidFill>
                  <a:schemeClr val="tx1"/>
                </a:solidFill>
                <a:latin typeface="+mn-lt"/>
                <a:ea typeface="+mn-ea"/>
                <a:cs typeface="+mn-cs"/>
              </a:defRPr>
            </a:lvl9pPr>
          </a:lstStyle>
          <a:p>
            <a:pPr marL="0" indent="0" fontAlgn="auto">
              <a:spcAft>
                <a:spcPts val="0"/>
              </a:spcAft>
              <a:buNone/>
            </a:pPr>
            <a:r>
              <a:rPr lang="en-US" sz="2300" b="1" dirty="0">
                <a:latin typeface="Century Gothic" panose="020B0502020202020204" pitchFamily="34" charset="0"/>
              </a:rPr>
              <a:t>Fuli Li</a:t>
            </a:r>
          </a:p>
          <a:p>
            <a:pPr marL="0" indent="0" fontAlgn="auto">
              <a:spcBef>
                <a:spcPts val="1380"/>
              </a:spcBef>
              <a:spcAft>
                <a:spcPts val="0"/>
              </a:spcAft>
              <a:buNone/>
            </a:pPr>
            <a:r>
              <a:rPr lang="en-US" sz="2300" b="1" dirty="0">
                <a:latin typeface="Century Gothic" panose="020B0502020202020204" pitchFamily="34" charset="0"/>
              </a:rPr>
              <a:t>David Jaehning</a:t>
            </a:r>
          </a:p>
          <a:p>
            <a:pPr marL="0" indent="0" fontAlgn="auto">
              <a:spcBef>
                <a:spcPts val="1380"/>
              </a:spcBef>
              <a:spcAft>
                <a:spcPts val="0"/>
              </a:spcAft>
              <a:buNone/>
            </a:pPr>
            <a:r>
              <a:rPr lang="en-US" sz="2300" b="1" dirty="0">
                <a:latin typeface="Century Gothic" panose="020B0502020202020204" pitchFamily="34" charset="0"/>
              </a:rPr>
              <a:t>PLN 2018-00458</a:t>
            </a:r>
          </a:p>
          <a:p>
            <a:pPr marL="0" indent="0" fontAlgn="auto">
              <a:spcBef>
                <a:spcPts val="1380"/>
              </a:spcBef>
              <a:spcAft>
                <a:spcPts val="0"/>
              </a:spcAft>
              <a:buNone/>
            </a:pPr>
            <a:r>
              <a:rPr lang="en-US" sz="2300" b="1" dirty="0">
                <a:latin typeface="Century Gothic" panose="020B0502020202020204" pitchFamily="34" charset="0"/>
              </a:rPr>
              <a:t>Sunshine Valley Road, Moss Beach </a:t>
            </a:r>
          </a:p>
          <a:p>
            <a:pPr marL="0" indent="0" fontAlgn="auto">
              <a:spcBef>
                <a:spcPts val="1380"/>
              </a:spcBef>
              <a:spcAft>
                <a:spcPts val="0"/>
              </a:spcAft>
              <a:buNone/>
            </a:pPr>
            <a:r>
              <a:rPr lang="en-US" sz="2300" b="1" dirty="0">
                <a:latin typeface="Century Gothic" panose="020B0502020202020204" pitchFamily="34" charset="0"/>
              </a:rPr>
              <a:t>037-156-130</a:t>
            </a:r>
          </a:p>
          <a:p>
            <a:pPr marL="0" indent="0" fontAlgn="auto">
              <a:spcBef>
                <a:spcPts val="1380"/>
              </a:spcBef>
              <a:spcAft>
                <a:spcPts val="0"/>
              </a:spcAft>
              <a:buNone/>
            </a:pPr>
            <a:endParaRPr lang="en-US" sz="2300" b="1" dirty="0">
              <a:latin typeface="Century Gothic" panose="020B0502020202020204" pitchFamily="34" charset="0"/>
            </a:endParaRPr>
          </a:p>
          <a:p>
            <a:pPr marL="0" indent="0" fontAlgn="auto">
              <a:spcBef>
                <a:spcPts val="1380"/>
              </a:spcBef>
              <a:spcAft>
                <a:spcPts val="0"/>
              </a:spcAft>
              <a:buNone/>
            </a:pPr>
            <a:endParaRPr lang="en-US" sz="2300" b="1" dirty="0">
              <a:latin typeface="Century Gothic" panose="020B0502020202020204" pitchFamily="34" charset="0"/>
            </a:endParaRPr>
          </a:p>
        </p:txBody>
      </p:sp>
      <p:sp>
        <p:nvSpPr>
          <p:cNvPr id="18" name="TextBox 12"/>
          <p:cNvSpPr txBox="1">
            <a:spLocks noChangeArrowheads="1"/>
          </p:cNvSpPr>
          <p:nvPr/>
        </p:nvSpPr>
        <p:spPr bwMode="auto">
          <a:xfrm>
            <a:off x="867025" y="5971596"/>
            <a:ext cx="3777672" cy="485822"/>
          </a:xfrm>
          <a:prstGeom prst="rect">
            <a:avLst/>
          </a:prstGeom>
          <a:noFill/>
          <a:ln w="9525">
            <a:noFill/>
            <a:miter lim="800000"/>
            <a:headEnd/>
            <a:tailEnd/>
          </a:ln>
        </p:spPr>
        <p:txBody>
          <a:bodyPr lIns="130602" tIns="65302" rIns="130602" bIns="65302">
            <a:spAutoFit/>
          </a:bodyPr>
          <a:lstStyle/>
          <a:p>
            <a:r>
              <a:rPr lang="en-US" sz="2300" dirty="0">
                <a:latin typeface="Century Gothic" pitchFamily="34" charset="0"/>
              </a:rPr>
              <a:t>Project Description: </a:t>
            </a:r>
          </a:p>
        </p:txBody>
      </p:sp>
      <p:sp>
        <p:nvSpPr>
          <p:cNvPr id="19" name="TextBox 18"/>
          <p:cNvSpPr txBox="1"/>
          <p:nvPr/>
        </p:nvSpPr>
        <p:spPr>
          <a:xfrm>
            <a:off x="867025" y="6367566"/>
            <a:ext cx="12964200" cy="1323439"/>
          </a:xfrm>
          <a:prstGeom prst="rect">
            <a:avLst/>
          </a:prstGeom>
          <a:noFill/>
        </p:spPr>
        <p:txBody>
          <a:bodyPr wrap="square" rtlCol="0">
            <a:spAutoFit/>
          </a:bodyPr>
          <a:lstStyle/>
          <a:p>
            <a:pPr defTabSz="1306155" fontAlgn="auto">
              <a:spcBef>
                <a:spcPts val="1380"/>
              </a:spcBef>
              <a:spcAft>
                <a:spcPts val="0"/>
              </a:spcAft>
            </a:pPr>
            <a:r>
              <a:rPr lang="en-US" sz="2000" b="1" dirty="0">
                <a:latin typeface="Century Gothic" panose="020B0502020202020204" pitchFamily="34" charset="0"/>
              </a:rPr>
              <a:t>Consideration of a Coastal Development Permit, Variance, and the adoption of a Mitigated Negative Declaration, to construct a single-family residence with internal second unit located on a 5,000 sq. ft. legal parcel.  Relief from setbacks, height, daylight plane, and parking are requested through the Variance.  Minor grading and removal of ten trees are proposed.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467475" y="1701750"/>
            <a:ext cx="8162925" cy="5353050"/>
          </a:xfrm>
          <a:prstGeom prst="rect">
            <a:avLst/>
          </a:prstGeom>
        </p:spPr>
      </p:pic>
      <p:pic>
        <p:nvPicPr>
          <p:cNvPr id="5" name="Picture 4"/>
          <p:cNvPicPr>
            <a:picLocks noChangeAspect="1"/>
          </p:cNvPicPr>
          <p:nvPr/>
        </p:nvPicPr>
        <p:blipFill>
          <a:blip r:embed="rId4"/>
          <a:stretch>
            <a:fillRect/>
          </a:stretch>
        </p:blipFill>
        <p:spPr>
          <a:xfrm>
            <a:off x="0" y="1643605"/>
            <a:ext cx="6605537" cy="5469340"/>
          </a:xfrm>
          <a:prstGeom prst="rect">
            <a:avLst/>
          </a:prstGeom>
        </p:spPr>
      </p:pic>
      <p:sp>
        <p:nvSpPr>
          <p:cNvPr id="12" name="TextBox 15"/>
          <p:cNvSpPr txBox="1">
            <a:spLocks noChangeArrowheads="1"/>
          </p:cNvSpPr>
          <p:nvPr/>
        </p:nvSpPr>
        <p:spPr bwMode="auto">
          <a:xfrm>
            <a:off x="821244" y="7205947"/>
            <a:ext cx="3644409" cy="501211"/>
          </a:xfrm>
          <a:prstGeom prst="rect">
            <a:avLst/>
          </a:prstGeom>
          <a:noFill/>
          <a:ln w="9525">
            <a:noFill/>
            <a:miter lim="800000"/>
            <a:headEnd/>
            <a:tailEnd/>
          </a:ln>
        </p:spPr>
        <p:txBody>
          <a:bodyPr wrap="square" lIns="261205" tIns="65302" rIns="130602" bIns="65302">
            <a:spAutoFit/>
          </a:bodyPr>
          <a:lstStyle/>
          <a:p>
            <a:pPr algn="ctr">
              <a:spcBef>
                <a:spcPts val="0"/>
              </a:spcBef>
            </a:pPr>
            <a:r>
              <a:rPr lang="en-US" sz="2400" b="1" dirty="0">
                <a:latin typeface="+mn-lt"/>
                <a:cs typeface="Arial" panose="020B0604020202020204" pitchFamily="34" charset="0"/>
              </a:rPr>
              <a:t>Rear Elevation</a:t>
            </a:r>
            <a:endParaRPr lang="en-US" sz="2400" b="1" dirty="0">
              <a:latin typeface="+mn-lt"/>
            </a:endParaRPr>
          </a:p>
        </p:txBody>
      </p:sp>
      <p:sp>
        <p:nvSpPr>
          <p:cNvPr id="13" name="TextBox 15"/>
          <p:cNvSpPr txBox="1">
            <a:spLocks noChangeArrowheads="1"/>
          </p:cNvSpPr>
          <p:nvPr/>
        </p:nvSpPr>
        <p:spPr bwMode="auto">
          <a:xfrm>
            <a:off x="8726732" y="7205947"/>
            <a:ext cx="3644409" cy="501211"/>
          </a:xfrm>
          <a:prstGeom prst="rect">
            <a:avLst/>
          </a:prstGeom>
          <a:noFill/>
          <a:ln w="9525">
            <a:noFill/>
            <a:miter lim="800000"/>
            <a:headEnd/>
            <a:tailEnd/>
          </a:ln>
        </p:spPr>
        <p:txBody>
          <a:bodyPr wrap="square" lIns="261205" tIns="65302" rIns="130602" bIns="65302">
            <a:spAutoFit/>
          </a:bodyPr>
          <a:lstStyle/>
          <a:p>
            <a:pPr algn="ctr">
              <a:spcBef>
                <a:spcPts val="0"/>
              </a:spcBef>
            </a:pPr>
            <a:r>
              <a:rPr lang="en-US" sz="2400" b="1" dirty="0">
                <a:latin typeface="+mn-lt"/>
                <a:cs typeface="Arial" panose="020B0604020202020204" pitchFamily="34" charset="0"/>
              </a:rPr>
              <a:t>Front Elevation</a:t>
            </a:r>
            <a:endParaRPr lang="en-US" sz="2400" b="1" dirty="0">
              <a:latin typeface="+mn-lt"/>
            </a:endParaRPr>
          </a:p>
        </p:txBody>
      </p:sp>
      <p:pic>
        <p:nvPicPr>
          <p:cNvPr id="14" name="Picture 13"/>
          <p:cNvPicPr/>
          <p:nvPr/>
        </p:nvPicPr>
        <p:blipFill>
          <a:blip r:embed="rId5" cstate="print">
            <a:extLst>
              <a:ext uri="{28A0092B-C50C-407E-A947-70E740481C1C}">
                <a14:useLocalDpi xmlns:a14="http://schemas.microsoft.com/office/drawing/2010/main" val="0"/>
              </a:ext>
            </a:extLst>
          </a:blip>
          <a:stretch>
            <a:fillRect/>
          </a:stretch>
        </p:blipFill>
        <p:spPr bwMode="auto">
          <a:xfrm>
            <a:off x="19165" y="7592037"/>
            <a:ext cx="2245864" cy="637562"/>
          </a:xfrm>
          <a:prstGeom prst="rect">
            <a:avLst/>
          </a:prstGeom>
          <a:noFill/>
          <a:ln w="9525">
            <a:noFill/>
            <a:miter lim="800000"/>
            <a:headEnd/>
            <a:tailEnd/>
          </a:ln>
        </p:spPr>
      </p:pic>
    </p:spTree>
    <p:extLst>
      <p:ext uri="{BB962C8B-B14F-4D97-AF65-F5344CB8AC3E}">
        <p14:creationId xmlns:p14="http://schemas.microsoft.com/office/powerpoint/2010/main" val="9212788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5"/>
          <p:cNvSpPr txBox="1">
            <a:spLocks noChangeArrowheads="1"/>
          </p:cNvSpPr>
          <p:nvPr/>
        </p:nvSpPr>
        <p:spPr bwMode="auto">
          <a:xfrm>
            <a:off x="2750377" y="-2130688"/>
            <a:ext cx="1416510" cy="870543"/>
          </a:xfrm>
          <a:prstGeom prst="rect">
            <a:avLst/>
          </a:prstGeom>
          <a:noFill/>
          <a:ln w="9525">
            <a:noFill/>
            <a:miter lim="800000"/>
            <a:headEnd/>
            <a:tailEnd/>
          </a:ln>
        </p:spPr>
        <p:txBody>
          <a:bodyPr wrap="square" lIns="261205" tIns="65302" rIns="130602" bIns="65302">
            <a:spAutoFit/>
          </a:bodyPr>
          <a:lstStyle/>
          <a:p>
            <a:pPr>
              <a:spcBef>
                <a:spcPts val="0"/>
              </a:spcBef>
            </a:pPr>
            <a:r>
              <a:rPr lang="en-US" sz="2400" dirty="0">
                <a:latin typeface="Century Gothic" panose="020B0502020202020204" pitchFamily="34" charset="0"/>
                <a:cs typeface="Arial" panose="020B0604020202020204" pitchFamily="34" charset="0"/>
              </a:rPr>
              <a:t>Enter text</a:t>
            </a:r>
            <a:endParaRPr lang="en-US" sz="2400" dirty="0"/>
          </a:p>
        </p:txBody>
      </p:sp>
      <p:pic>
        <p:nvPicPr>
          <p:cNvPr id="2" name="Picture 1"/>
          <p:cNvPicPr>
            <a:picLocks noChangeAspect="1"/>
          </p:cNvPicPr>
          <p:nvPr/>
        </p:nvPicPr>
        <p:blipFill rotWithShape="1">
          <a:blip r:embed="rId3"/>
          <a:srcRect l="22877" t="9226" r="23264" b="-652"/>
          <a:stretch/>
        </p:blipFill>
        <p:spPr>
          <a:xfrm>
            <a:off x="242382" y="1826750"/>
            <a:ext cx="6458673" cy="4606724"/>
          </a:xfrm>
          <a:prstGeom prst="rect">
            <a:avLst/>
          </a:prstGeom>
        </p:spPr>
      </p:pic>
      <p:pic>
        <p:nvPicPr>
          <p:cNvPr id="3" name="Picture 2"/>
          <p:cNvPicPr>
            <a:picLocks noChangeAspect="1"/>
          </p:cNvPicPr>
          <p:nvPr/>
        </p:nvPicPr>
        <p:blipFill rotWithShape="1">
          <a:blip r:embed="rId4"/>
          <a:srcRect l="17085" r="21360" b="11623"/>
          <a:stretch/>
        </p:blipFill>
        <p:spPr>
          <a:xfrm>
            <a:off x="7200902" y="1509317"/>
            <a:ext cx="7164729" cy="4840267"/>
          </a:xfrm>
          <a:prstGeom prst="rect">
            <a:avLst/>
          </a:prstGeom>
        </p:spPr>
      </p:pic>
      <p:sp>
        <p:nvSpPr>
          <p:cNvPr id="9" name="TextBox 15"/>
          <p:cNvSpPr txBox="1">
            <a:spLocks noChangeArrowheads="1"/>
          </p:cNvSpPr>
          <p:nvPr/>
        </p:nvSpPr>
        <p:spPr bwMode="auto">
          <a:xfrm>
            <a:off x="1316585" y="6433473"/>
            <a:ext cx="3644409" cy="501211"/>
          </a:xfrm>
          <a:prstGeom prst="rect">
            <a:avLst/>
          </a:prstGeom>
          <a:noFill/>
          <a:ln w="9525">
            <a:noFill/>
            <a:miter lim="800000"/>
            <a:headEnd/>
            <a:tailEnd/>
          </a:ln>
        </p:spPr>
        <p:txBody>
          <a:bodyPr wrap="square" lIns="261205" tIns="65302" rIns="130602" bIns="65302">
            <a:spAutoFit/>
          </a:bodyPr>
          <a:lstStyle/>
          <a:p>
            <a:pPr algn="ctr">
              <a:spcBef>
                <a:spcPts val="0"/>
              </a:spcBef>
            </a:pPr>
            <a:r>
              <a:rPr lang="en-US" sz="2400" b="1" dirty="0">
                <a:latin typeface="+mn-lt"/>
                <a:cs typeface="Arial" panose="020B0604020202020204" pitchFamily="34" charset="0"/>
              </a:rPr>
              <a:t>Right Side Elevation</a:t>
            </a:r>
            <a:endParaRPr lang="en-US" sz="2400" b="1" dirty="0">
              <a:latin typeface="+mn-lt"/>
            </a:endParaRPr>
          </a:p>
        </p:txBody>
      </p:sp>
      <p:sp>
        <p:nvSpPr>
          <p:cNvPr id="11" name="TextBox 15"/>
          <p:cNvSpPr txBox="1">
            <a:spLocks noChangeArrowheads="1"/>
          </p:cNvSpPr>
          <p:nvPr/>
        </p:nvSpPr>
        <p:spPr bwMode="auto">
          <a:xfrm>
            <a:off x="8961061" y="6433473"/>
            <a:ext cx="3644409" cy="501211"/>
          </a:xfrm>
          <a:prstGeom prst="rect">
            <a:avLst/>
          </a:prstGeom>
          <a:noFill/>
          <a:ln w="9525">
            <a:noFill/>
            <a:miter lim="800000"/>
            <a:headEnd/>
            <a:tailEnd/>
          </a:ln>
        </p:spPr>
        <p:txBody>
          <a:bodyPr wrap="square" lIns="261205" tIns="65302" rIns="130602" bIns="65302">
            <a:spAutoFit/>
          </a:bodyPr>
          <a:lstStyle/>
          <a:p>
            <a:pPr algn="ctr">
              <a:spcBef>
                <a:spcPts val="0"/>
              </a:spcBef>
            </a:pPr>
            <a:r>
              <a:rPr lang="en-US" sz="2400" b="1" dirty="0">
                <a:latin typeface="+mn-lt"/>
                <a:cs typeface="Arial" panose="020B0604020202020204" pitchFamily="34" charset="0"/>
              </a:rPr>
              <a:t>Left Side Elevation</a:t>
            </a:r>
            <a:endParaRPr lang="en-US" sz="2400" b="1" dirty="0">
              <a:latin typeface="+mn-lt"/>
            </a:endParaRPr>
          </a:p>
        </p:txBody>
      </p:sp>
      <p:pic>
        <p:nvPicPr>
          <p:cNvPr id="12" name="Picture 11"/>
          <p:cNvPicPr/>
          <p:nvPr/>
        </p:nvPicPr>
        <p:blipFill>
          <a:blip r:embed="rId5" cstate="print">
            <a:extLst>
              <a:ext uri="{28A0092B-C50C-407E-A947-70E740481C1C}">
                <a14:useLocalDpi xmlns:a14="http://schemas.microsoft.com/office/drawing/2010/main" val="0"/>
              </a:ext>
            </a:extLst>
          </a:blip>
          <a:stretch>
            <a:fillRect/>
          </a:stretch>
        </p:blipFill>
        <p:spPr bwMode="auto">
          <a:xfrm>
            <a:off x="19164" y="7541703"/>
            <a:ext cx="2220697" cy="687896"/>
          </a:xfrm>
          <a:prstGeom prst="rect">
            <a:avLst/>
          </a:prstGeom>
          <a:noFill/>
          <a:ln w="9525">
            <a:noFill/>
            <a:miter lim="800000"/>
            <a:headEnd/>
            <a:tailEnd/>
          </a:ln>
        </p:spPr>
      </p:pic>
    </p:spTree>
    <p:extLst>
      <p:ext uri="{BB962C8B-B14F-4D97-AF65-F5344CB8AC3E}">
        <p14:creationId xmlns:p14="http://schemas.microsoft.com/office/powerpoint/2010/main" val="35653077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406265" y="3110437"/>
            <a:ext cx="11224135" cy="5119163"/>
          </a:xfrm>
          <a:prstGeom prst="rect">
            <a:avLst/>
          </a:prstGeom>
        </p:spPr>
      </p:pic>
      <p:pic>
        <p:nvPicPr>
          <p:cNvPr id="2" name="Picture 1"/>
          <p:cNvPicPr>
            <a:picLocks noChangeAspect="1"/>
          </p:cNvPicPr>
          <p:nvPr/>
        </p:nvPicPr>
        <p:blipFill rotWithShape="1">
          <a:blip r:embed="rId4"/>
          <a:srcRect l="847" t="8479" r="2745" b="5006"/>
          <a:stretch/>
        </p:blipFill>
        <p:spPr>
          <a:xfrm>
            <a:off x="0" y="-24200"/>
            <a:ext cx="11450973" cy="4194495"/>
          </a:xfrm>
          <a:prstGeom prst="rect">
            <a:avLst/>
          </a:prstGeom>
        </p:spPr>
      </p:pic>
      <p:sp>
        <p:nvSpPr>
          <p:cNvPr id="11" name="TextBox 15"/>
          <p:cNvSpPr txBox="1">
            <a:spLocks noChangeArrowheads="1"/>
          </p:cNvSpPr>
          <p:nvPr/>
        </p:nvSpPr>
        <p:spPr bwMode="auto">
          <a:xfrm>
            <a:off x="1987704" y="7112924"/>
            <a:ext cx="3644409" cy="870543"/>
          </a:xfrm>
          <a:prstGeom prst="rect">
            <a:avLst/>
          </a:prstGeom>
          <a:noFill/>
          <a:ln w="9525">
            <a:noFill/>
            <a:miter lim="800000"/>
            <a:headEnd/>
            <a:tailEnd/>
          </a:ln>
        </p:spPr>
        <p:txBody>
          <a:bodyPr wrap="square" lIns="261205" tIns="65302" rIns="130602" bIns="65302">
            <a:spAutoFit/>
          </a:bodyPr>
          <a:lstStyle/>
          <a:p>
            <a:pPr algn="ctr">
              <a:spcBef>
                <a:spcPts val="0"/>
              </a:spcBef>
            </a:pPr>
            <a:r>
              <a:rPr lang="en-US" sz="2400" b="1" dirty="0">
                <a:latin typeface="+mn-lt"/>
                <a:cs typeface="Arial" panose="020B0604020202020204" pitchFamily="34" charset="0"/>
              </a:rPr>
              <a:t>Section as seen from the side </a:t>
            </a:r>
            <a:endParaRPr lang="en-US" sz="2400" b="1" dirty="0">
              <a:latin typeface="+mn-lt"/>
            </a:endParaRPr>
          </a:p>
        </p:txBody>
      </p:sp>
      <p:sp>
        <p:nvSpPr>
          <p:cNvPr id="12" name="TextBox 15"/>
          <p:cNvSpPr txBox="1">
            <a:spLocks noChangeArrowheads="1"/>
          </p:cNvSpPr>
          <p:nvPr/>
        </p:nvSpPr>
        <p:spPr bwMode="auto">
          <a:xfrm>
            <a:off x="6049374" y="684675"/>
            <a:ext cx="3644409" cy="870543"/>
          </a:xfrm>
          <a:prstGeom prst="rect">
            <a:avLst/>
          </a:prstGeom>
          <a:noFill/>
          <a:ln w="9525">
            <a:noFill/>
            <a:miter lim="800000"/>
            <a:headEnd/>
            <a:tailEnd/>
          </a:ln>
        </p:spPr>
        <p:txBody>
          <a:bodyPr wrap="square" lIns="261205" tIns="65302" rIns="130602" bIns="65302">
            <a:spAutoFit/>
          </a:bodyPr>
          <a:lstStyle/>
          <a:p>
            <a:pPr algn="ctr">
              <a:spcBef>
                <a:spcPts val="0"/>
              </a:spcBef>
            </a:pPr>
            <a:r>
              <a:rPr lang="en-US" sz="2400" b="1" dirty="0">
                <a:latin typeface="+mn-lt"/>
                <a:cs typeface="Arial" panose="020B0604020202020204" pitchFamily="34" charset="0"/>
              </a:rPr>
              <a:t>Section as seen from the front</a:t>
            </a:r>
            <a:endParaRPr lang="en-US" sz="2400" b="1" dirty="0">
              <a:latin typeface="+mn-lt"/>
            </a:endParaRPr>
          </a:p>
        </p:txBody>
      </p:sp>
      <p:pic>
        <p:nvPicPr>
          <p:cNvPr id="13" name="Picture 12"/>
          <p:cNvPicPr/>
          <p:nvPr/>
        </p:nvPicPr>
        <p:blipFill>
          <a:blip r:embed="rId5" cstate="print">
            <a:extLst>
              <a:ext uri="{28A0092B-C50C-407E-A947-70E740481C1C}">
                <a14:useLocalDpi xmlns:a14="http://schemas.microsoft.com/office/drawing/2010/main" val="0"/>
              </a:ext>
            </a:extLst>
          </a:blip>
          <a:stretch>
            <a:fillRect/>
          </a:stretch>
        </p:blipFill>
        <p:spPr bwMode="auto">
          <a:xfrm>
            <a:off x="0" y="7524925"/>
            <a:ext cx="2117610" cy="640331"/>
          </a:xfrm>
          <a:prstGeom prst="rect">
            <a:avLst/>
          </a:prstGeom>
          <a:noFill/>
          <a:ln w="9525">
            <a:noFill/>
            <a:miter lim="800000"/>
            <a:headEnd/>
            <a:tailEnd/>
          </a:ln>
        </p:spPr>
      </p:pic>
    </p:spTree>
    <p:extLst>
      <p:ext uri="{BB962C8B-B14F-4D97-AF65-F5344CB8AC3E}">
        <p14:creationId xmlns:p14="http://schemas.microsoft.com/office/powerpoint/2010/main" val="2663103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599BAF-D2F8-3044-B7D7-FDBA822A85A1}"/>
              </a:ext>
            </a:extLst>
          </p:cNvPr>
          <p:cNvPicPr>
            <a:picLocks noChangeAspect="1"/>
          </p:cNvPicPr>
          <p:nvPr/>
        </p:nvPicPr>
        <p:blipFill rotWithShape="1">
          <a:blip r:embed="rId3">
            <a:extLst>
              <a:ext uri="{28A0092B-C50C-407E-A947-70E740481C1C}">
                <a14:useLocalDpi xmlns:a14="http://schemas.microsoft.com/office/drawing/2010/main" val="0"/>
              </a:ext>
            </a:extLst>
          </a:blip>
          <a:srcRect t="13717" r="2877"/>
          <a:stretch/>
        </p:blipFill>
        <p:spPr>
          <a:xfrm>
            <a:off x="8763000" y="348317"/>
            <a:ext cx="5624754" cy="7495439"/>
          </a:xfrm>
          <a:prstGeom prst="rect">
            <a:avLst/>
          </a:prstGeom>
        </p:spPr>
      </p:pic>
      <p:pic>
        <p:nvPicPr>
          <p:cNvPr id="8" name="Picture 7">
            <a:extLst>
              <a:ext uri="{FF2B5EF4-FFF2-40B4-BE49-F238E27FC236}">
                <a16:creationId xmlns:a16="http://schemas.microsoft.com/office/drawing/2014/main" id="{DA453EE8-F012-E147-9031-474D014D2348}"/>
              </a:ext>
            </a:extLst>
          </p:cNvPr>
          <p:cNvPicPr>
            <a:picLocks noChangeAspect="1"/>
          </p:cNvPicPr>
          <p:nvPr/>
        </p:nvPicPr>
        <p:blipFill rotWithShape="1">
          <a:blip r:embed="rId4">
            <a:extLst>
              <a:ext uri="{28A0092B-C50C-407E-A947-70E740481C1C}">
                <a14:useLocalDpi xmlns:a14="http://schemas.microsoft.com/office/drawing/2010/main" val="0"/>
              </a:ext>
            </a:extLst>
          </a:blip>
          <a:srcRect r="6204" b="14836"/>
          <a:stretch/>
        </p:blipFill>
        <p:spPr>
          <a:xfrm>
            <a:off x="129700" y="343473"/>
            <a:ext cx="5506980" cy="7500283"/>
          </a:xfrm>
          <a:prstGeom prst="rect">
            <a:avLst/>
          </a:prstGeom>
        </p:spPr>
      </p:pic>
      <p:pic>
        <p:nvPicPr>
          <p:cNvPr id="10" name="Picture 9">
            <a:extLst>
              <a:ext uri="{FF2B5EF4-FFF2-40B4-BE49-F238E27FC236}">
                <a16:creationId xmlns:a16="http://schemas.microsoft.com/office/drawing/2014/main" id="{3CFECF5D-A488-B046-A675-119514153700}"/>
              </a:ext>
            </a:extLst>
          </p:cNvPr>
          <p:cNvPicPr/>
          <p:nvPr/>
        </p:nvPicPr>
        <p:blipFill>
          <a:blip r:embed="rId5" cstate="print">
            <a:extLst>
              <a:ext uri="{28A0092B-C50C-407E-A947-70E740481C1C}">
                <a14:useLocalDpi xmlns:a14="http://schemas.microsoft.com/office/drawing/2010/main" val="0"/>
              </a:ext>
            </a:extLst>
          </a:blip>
          <a:stretch>
            <a:fillRect/>
          </a:stretch>
        </p:blipFill>
        <p:spPr bwMode="auto">
          <a:xfrm>
            <a:off x="129700" y="7175907"/>
            <a:ext cx="3257548" cy="945740"/>
          </a:xfrm>
          <a:prstGeom prst="rect">
            <a:avLst/>
          </a:prstGeom>
          <a:noFill/>
          <a:ln w="9525">
            <a:noFill/>
            <a:miter lim="800000"/>
            <a:headEnd/>
            <a:tailEnd/>
          </a:ln>
        </p:spPr>
      </p:pic>
      <p:sp>
        <p:nvSpPr>
          <p:cNvPr id="11" name="TextBox 10">
            <a:extLst>
              <a:ext uri="{FF2B5EF4-FFF2-40B4-BE49-F238E27FC236}">
                <a16:creationId xmlns:a16="http://schemas.microsoft.com/office/drawing/2014/main" id="{4EEC0F6E-B939-F44E-91AA-2B7E004953E3}"/>
              </a:ext>
            </a:extLst>
          </p:cNvPr>
          <p:cNvSpPr txBox="1"/>
          <p:nvPr/>
        </p:nvSpPr>
        <p:spPr bwMode="auto">
          <a:xfrm>
            <a:off x="6101435" y="4787533"/>
            <a:ext cx="2178965" cy="501211"/>
          </a:xfrm>
          <a:prstGeom prst="rect">
            <a:avLst/>
          </a:prstGeom>
          <a:noFill/>
          <a:ln w="9525">
            <a:noFill/>
            <a:miter lim="800000"/>
            <a:headEnd/>
            <a:tailEnd/>
          </a:ln>
        </p:spPr>
        <p:txBody>
          <a:bodyPr wrap="square" lIns="261205" tIns="65302" rIns="130602" bIns="65302" rtlCol="0">
            <a:spAutoFit/>
          </a:bodyPr>
          <a:lstStyle/>
          <a:p>
            <a:pPr>
              <a:spcBef>
                <a:spcPts val="0"/>
              </a:spcBef>
            </a:pPr>
            <a:r>
              <a:rPr lang="en-US" sz="2400" b="1" dirty="0">
                <a:solidFill>
                  <a:schemeClr val="bg1"/>
                </a:solidFill>
                <a:latin typeface="Century Gothic" panose="020B0502020202020204" pitchFamily="34" charset="0"/>
                <a:cs typeface="Arial" panose="020B0604020202020204" pitchFamily="34" charset="0"/>
              </a:rPr>
              <a:t>Story Poles</a:t>
            </a:r>
            <a:endParaRPr lang="en-US"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30660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3"/>
          <p:cNvSpPr txBox="1">
            <a:spLocks noChangeArrowheads="1"/>
          </p:cNvSpPr>
          <p:nvPr/>
        </p:nvSpPr>
        <p:spPr bwMode="auto">
          <a:xfrm>
            <a:off x="715820" y="1152144"/>
            <a:ext cx="13168746" cy="562767"/>
          </a:xfrm>
          <a:prstGeom prst="rect">
            <a:avLst/>
          </a:prstGeom>
          <a:noFill/>
          <a:ln w="9525">
            <a:noFill/>
            <a:miter lim="800000"/>
            <a:headEnd/>
            <a:tailEnd/>
          </a:ln>
        </p:spPr>
        <p:txBody>
          <a:bodyPr wrap="square" lIns="130602" tIns="65302" rIns="130602" bIns="65302">
            <a:spAutoFit/>
          </a:bodyPr>
          <a:lstStyle/>
          <a:p>
            <a:pPr algn="ctr"/>
            <a:r>
              <a:rPr lang="en-US" sz="2800" b="1" dirty="0">
                <a:latin typeface="Century Gothic" pitchFamily="34" charset="0"/>
              </a:rPr>
              <a:t>DEVELOPMENT CRITERIA</a:t>
            </a:r>
          </a:p>
        </p:txBody>
      </p:sp>
      <p:cxnSp>
        <p:nvCxnSpPr>
          <p:cNvPr id="6" name="Straight Connector 5"/>
          <p:cNvCxnSpPr/>
          <p:nvPr/>
        </p:nvCxnSpPr>
        <p:spPr>
          <a:xfrm>
            <a:off x="709770" y="1714911"/>
            <a:ext cx="1316874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 name="Table 3"/>
          <p:cNvGraphicFramePr>
            <a:graphicFrameLocks noGrp="1"/>
          </p:cNvGraphicFramePr>
          <p:nvPr>
            <p:extLst>
              <p:ext uri="{D42A27DB-BD31-4B8C-83A1-F6EECF244321}">
                <p14:modId xmlns:p14="http://schemas.microsoft.com/office/powerpoint/2010/main" val="2905154756"/>
              </p:ext>
            </p:extLst>
          </p:nvPr>
        </p:nvGraphicFramePr>
        <p:xfrm>
          <a:off x="709769" y="1920240"/>
          <a:ext cx="13075505" cy="5699286"/>
        </p:xfrm>
        <a:graphic>
          <a:graphicData uri="http://schemas.openxmlformats.org/drawingml/2006/table">
            <a:tbl>
              <a:tblPr firstRow="1" firstCol="1" bandRow="1">
                <a:tableStyleId>{5202B0CA-FC54-4496-8BCA-5EF66A818D29}</a:tableStyleId>
              </a:tblPr>
              <a:tblGrid>
                <a:gridCol w="4726086">
                  <a:extLst>
                    <a:ext uri="{9D8B030D-6E8A-4147-A177-3AD203B41FA5}">
                      <a16:colId xmlns:a16="http://schemas.microsoft.com/office/drawing/2014/main" val="20000"/>
                    </a:ext>
                  </a:extLst>
                </a:gridCol>
                <a:gridCol w="4095941">
                  <a:extLst>
                    <a:ext uri="{9D8B030D-6E8A-4147-A177-3AD203B41FA5}">
                      <a16:colId xmlns:a16="http://schemas.microsoft.com/office/drawing/2014/main" val="20001"/>
                    </a:ext>
                  </a:extLst>
                </a:gridCol>
                <a:gridCol w="4253478">
                  <a:extLst>
                    <a:ext uri="{9D8B030D-6E8A-4147-A177-3AD203B41FA5}">
                      <a16:colId xmlns:a16="http://schemas.microsoft.com/office/drawing/2014/main" val="20002"/>
                    </a:ext>
                  </a:extLst>
                </a:gridCol>
              </a:tblGrid>
              <a:tr h="550510">
                <a:tc>
                  <a:txBody>
                    <a:bodyPr/>
                    <a:lstStyle/>
                    <a:p>
                      <a:pPr marL="0" marR="0" algn="ctr">
                        <a:spcBef>
                          <a:spcPts val="200"/>
                        </a:spcBef>
                        <a:spcAft>
                          <a:spcPts val="200"/>
                        </a:spcAft>
                      </a:pPr>
                      <a:r>
                        <a:rPr lang="en-US" sz="2400" dirty="0">
                          <a:effectLst/>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200"/>
                        </a:spcBef>
                        <a:spcAft>
                          <a:spcPts val="200"/>
                        </a:spcAft>
                      </a:pPr>
                      <a:r>
                        <a:rPr lang="en-US" sz="2400" dirty="0">
                          <a:effectLst/>
                        </a:rPr>
                        <a:t>S-17 Development Standards</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200"/>
                        </a:spcBef>
                        <a:spcAft>
                          <a:spcPts val="200"/>
                        </a:spcAft>
                      </a:pPr>
                      <a:r>
                        <a:rPr lang="en-US" sz="2400" dirty="0">
                          <a:effectLst/>
                        </a:rPr>
                        <a:t>Proposed</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429066">
                <a:tc>
                  <a:txBody>
                    <a:bodyPr/>
                    <a:lstStyle/>
                    <a:p>
                      <a:pPr marL="0" marR="0">
                        <a:spcBef>
                          <a:spcPts val="200"/>
                        </a:spcBef>
                        <a:spcAft>
                          <a:spcPts val="200"/>
                        </a:spcAft>
                      </a:pPr>
                      <a:r>
                        <a:rPr lang="en-US" sz="2400" dirty="0">
                          <a:effectLst/>
                        </a:rPr>
                        <a:t>Minimum Site Area</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200"/>
                        </a:spcBef>
                        <a:spcAft>
                          <a:spcPts val="200"/>
                        </a:spcAft>
                      </a:pPr>
                      <a:r>
                        <a:rPr lang="en-US" sz="2400" dirty="0">
                          <a:effectLst/>
                        </a:rPr>
                        <a:t>5,000 sq. ft.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200"/>
                        </a:spcBef>
                        <a:spcAft>
                          <a:spcPts val="200"/>
                        </a:spcAft>
                      </a:pPr>
                      <a:r>
                        <a:rPr lang="en-US" sz="2400" kern="1200" dirty="0">
                          <a:solidFill>
                            <a:schemeClr val="dk1"/>
                          </a:solidFill>
                          <a:effectLst/>
                          <a:latin typeface="+mn-lt"/>
                          <a:ea typeface="+mn-ea"/>
                          <a:cs typeface="+mn-cs"/>
                        </a:rPr>
                        <a:t>5,000 sq. ft. </a:t>
                      </a:r>
                    </a:p>
                  </a:txBody>
                  <a:tcPr marL="68580" marR="68580" marT="0" marB="0"/>
                </a:tc>
                <a:extLst>
                  <a:ext uri="{0D108BD9-81ED-4DB2-BD59-A6C34878D82A}">
                    <a16:rowId xmlns:a16="http://schemas.microsoft.com/office/drawing/2014/main" val="10001"/>
                  </a:ext>
                </a:extLst>
              </a:tr>
              <a:tr h="429066">
                <a:tc>
                  <a:txBody>
                    <a:bodyPr/>
                    <a:lstStyle/>
                    <a:p>
                      <a:pPr marL="0" marR="0">
                        <a:spcBef>
                          <a:spcPts val="200"/>
                        </a:spcBef>
                        <a:spcAft>
                          <a:spcPts val="200"/>
                        </a:spcAft>
                      </a:pPr>
                      <a:r>
                        <a:rPr lang="en-US" sz="2400" dirty="0">
                          <a:effectLst/>
                        </a:rPr>
                        <a:t>Maximum Floor Area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200"/>
                        </a:spcBef>
                        <a:spcAft>
                          <a:spcPts val="200"/>
                        </a:spcAft>
                      </a:pPr>
                      <a:r>
                        <a:rPr lang="en-US" sz="2400" dirty="0">
                          <a:effectLst/>
                        </a:rPr>
                        <a:t>2,650 sq. ft. (53% maximum)</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200"/>
                        </a:spcBef>
                        <a:spcAft>
                          <a:spcPts val="200"/>
                        </a:spcAft>
                      </a:pPr>
                      <a:r>
                        <a:rPr lang="en-US" sz="2400" dirty="0">
                          <a:effectLst/>
                        </a:rPr>
                        <a:t>2,190 sq. ft. (44%)</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429066">
                <a:tc>
                  <a:txBody>
                    <a:bodyPr/>
                    <a:lstStyle/>
                    <a:p>
                      <a:pPr marL="0" marR="0">
                        <a:spcBef>
                          <a:spcPts val="200"/>
                        </a:spcBef>
                        <a:spcAft>
                          <a:spcPts val="200"/>
                        </a:spcAft>
                      </a:pPr>
                      <a:r>
                        <a:rPr lang="en-US" sz="2400" dirty="0">
                          <a:effectLst/>
                        </a:rPr>
                        <a:t>Maximum Building Site Coverage</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200"/>
                        </a:spcBef>
                        <a:spcAft>
                          <a:spcPts val="200"/>
                        </a:spcAft>
                      </a:pPr>
                      <a:r>
                        <a:rPr lang="en-US" sz="2400" dirty="0">
                          <a:effectLst/>
                        </a:rPr>
                        <a:t>1,750 sq. ft. (35% maximum)</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200"/>
                        </a:spcBef>
                        <a:spcAft>
                          <a:spcPts val="200"/>
                        </a:spcAft>
                      </a:pPr>
                      <a:r>
                        <a:rPr lang="en-US" sz="2400" dirty="0">
                          <a:effectLst/>
                        </a:rPr>
                        <a:t>830 sq. ft. (16.6%)</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429066">
                <a:tc>
                  <a:txBody>
                    <a:bodyPr/>
                    <a:lstStyle/>
                    <a:p>
                      <a:pPr marL="0" marR="0">
                        <a:spcBef>
                          <a:spcPts val="200"/>
                        </a:spcBef>
                        <a:spcAft>
                          <a:spcPts val="200"/>
                        </a:spcAft>
                      </a:pPr>
                      <a:r>
                        <a:rPr lang="en-US" sz="2400">
                          <a:effectLst/>
                        </a:rPr>
                        <a:t>Minimum Front Setback</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200"/>
                        </a:spcBef>
                        <a:spcAft>
                          <a:spcPts val="200"/>
                        </a:spcAft>
                      </a:pPr>
                      <a:r>
                        <a:rPr lang="en-US" sz="2400" dirty="0">
                          <a:effectLst/>
                        </a:rPr>
                        <a:t>20 ft.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defTabSz="1306155" rtl="0" eaLnBrk="1" latinLnBrk="0" hangingPunct="1">
                        <a:spcBef>
                          <a:spcPts val="200"/>
                        </a:spcBef>
                        <a:spcAft>
                          <a:spcPts val="200"/>
                        </a:spcAft>
                      </a:pPr>
                      <a:r>
                        <a:rPr lang="en-US" sz="2400" kern="1200" dirty="0">
                          <a:solidFill>
                            <a:schemeClr val="dk1"/>
                          </a:solidFill>
                          <a:effectLst/>
                          <a:latin typeface="+mn-lt"/>
                          <a:ea typeface="+mn-ea"/>
                          <a:cs typeface="+mn-cs"/>
                        </a:rPr>
                        <a:t>37 ft. </a:t>
                      </a:r>
                    </a:p>
                  </a:txBody>
                  <a:tcPr marL="68580" marR="68580" marT="0" marB="0"/>
                </a:tc>
                <a:extLst>
                  <a:ext uri="{0D108BD9-81ED-4DB2-BD59-A6C34878D82A}">
                    <a16:rowId xmlns:a16="http://schemas.microsoft.com/office/drawing/2014/main" val="10004"/>
                  </a:ext>
                </a:extLst>
              </a:tr>
              <a:tr h="429066">
                <a:tc>
                  <a:txBody>
                    <a:bodyPr/>
                    <a:lstStyle/>
                    <a:p>
                      <a:pPr marL="0" marR="0">
                        <a:spcBef>
                          <a:spcPts val="200"/>
                        </a:spcBef>
                        <a:spcAft>
                          <a:spcPts val="200"/>
                        </a:spcAft>
                      </a:pPr>
                      <a:r>
                        <a:rPr lang="en-US" sz="2400" dirty="0">
                          <a:effectLst/>
                        </a:rPr>
                        <a:t>Minimum Rear Setback*</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200"/>
                        </a:spcBef>
                        <a:spcAft>
                          <a:spcPts val="200"/>
                        </a:spcAft>
                      </a:pPr>
                      <a:r>
                        <a:rPr lang="en-US" sz="2400" dirty="0">
                          <a:effectLst/>
                        </a:rPr>
                        <a:t>20 ft.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defTabSz="1306155" rtl="0" eaLnBrk="1" latinLnBrk="0" hangingPunct="1">
                        <a:spcBef>
                          <a:spcPts val="200"/>
                        </a:spcBef>
                        <a:spcAft>
                          <a:spcPts val="200"/>
                        </a:spcAft>
                      </a:pPr>
                      <a:r>
                        <a:rPr lang="en-US" sz="2400" kern="1200" dirty="0">
                          <a:solidFill>
                            <a:schemeClr val="dk1"/>
                          </a:solidFill>
                          <a:effectLst/>
                          <a:latin typeface="+mn-lt"/>
                          <a:ea typeface="+mn-ea"/>
                          <a:cs typeface="+mn-cs"/>
                        </a:rPr>
                        <a:t>18 ft. </a:t>
                      </a:r>
                    </a:p>
                  </a:txBody>
                  <a:tcPr marL="68580" marR="68580" marT="0" marB="0"/>
                </a:tc>
                <a:extLst>
                  <a:ext uri="{0D108BD9-81ED-4DB2-BD59-A6C34878D82A}">
                    <a16:rowId xmlns:a16="http://schemas.microsoft.com/office/drawing/2014/main" val="10005"/>
                  </a:ext>
                </a:extLst>
              </a:tr>
              <a:tr h="858124">
                <a:tc>
                  <a:txBody>
                    <a:bodyPr/>
                    <a:lstStyle/>
                    <a:p>
                      <a:pPr marL="0" marR="0">
                        <a:spcBef>
                          <a:spcPts val="200"/>
                        </a:spcBef>
                        <a:spcAft>
                          <a:spcPts val="200"/>
                        </a:spcAft>
                      </a:pPr>
                      <a:r>
                        <a:rPr lang="en-US" sz="2400" dirty="0">
                          <a:effectLst/>
                        </a:rPr>
                        <a:t>Minimum Side Setback</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200"/>
                        </a:spcBef>
                        <a:spcAft>
                          <a:spcPts val="200"/>
                        </a:spcAft>
                      </a:pPr>
                      <a:r>
                        <a:rPr lang="en-US" sz="2400" dirty="0">
                          <a:effectLst/>
                        </a:rPr>
                        <a:t>Combined total of 15 ft. with a min. of 5 ft. on any side.</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defTabSz="1306155" rtl="0" eaLnBrk="1" latinLnBrk="0" hangingPunct="1">
                        <a:spcBef>
                          <a:spcPts val="200"/>
                        </a:spcBef>
                        <a:spcAft>
                          <a:spcPts val="200"/>
                        </a:spcAft>
                      </a:pPr>
                      <a:r>
                        <a:rPr lang="en-US" sz="2400" kern="1200" dirty="0">
                          <a:solidFill>
                            <a:schemeClr val="dk1"/>
                          </a:solidFill>
                          <a:effectLst/>
                          <a:latin typeface="+mn-lt"/>
                          <a:ea typeface="+mn-ea"/>
                          <a:cs typeface="+mn-cs"/>
                        </a:rPr>
                        <a:t>26 ft. </a:t>
                      </a:r>
                    </a:p>
                  </a:txBody>
                  <a:tcPr marL="68580" marR="68580" marT="0" marB="0"/>
                </a:tc>
                <a:extLst>
                  <a:ext uri="{0D108BD9-81ED-4DB2-BD59-A6C34878D82A}">
                    <a16:rowId xmlns:a16="http://schemas.microsoft.com/office/drawing/2014/main" val="10006"/>
                  </a:ext>
                </a:extLst>
              </a:tr>
              <a:tr h="429066">
                <a:tc>
                  <a:txBody>
                    <a:bodyPr/>
                    <a:lstStyle/>
                    <a:p>
                      <a:pPr marL="0" marR="0">
                        <a:spcBef>
                          <a:spcPts val="200"/>
                        </a:spcBef>
                        <a:spcAft>
                          <a:spcPts val="200"/>
                        </a:spcAft>
                      </a:pPr>
                      <a:r>
                        <a:rPr lang="en-US" sz="2400" dirty="0">
                          <a:effectLst/>
                        </a:rPr>
                        <a:t>Maximum Building Height*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200"/>
                        </a:spcBef>
                        <a:spcAft>
                          <a:spcPts val="200"/>
                        </a:spcAft>
                      </a:pPr>
                      <a:r>
                        <a:rPr lang="en-US" sz="2400" dirty="0">
                          <a:effectLst/>
                        </a:rPr>
                        <a:t>28 ft.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defTabSz="1306155" rtl="0" eaLnBrk="1" latinLnBrk="0" hangingPunct="1">
                        <a:spcBef>
                          <a:spcPts val="200"/>
                        </a:spcBef>
                        <a:spcAft>
                          <a:spcPts val="200"/>
                        </a:spcAft>
                      </a:pPr>
                      <a:r>
                        <a:rPr lang="en-US" sz="2400" kern="1200" dirty="0">
                          <a:solidFill>
                            <a:schemeClr val="dk1"/>
                          </a:solidFill>
                          <a:effectLst/>
                          <a:latin typeface="+mn-lt"/>
                          <a:ea typeface="+mn-ea"/>
                          <a:cs typeface="+mn-cs"/>
                        </a:rPr>
                        <a:t>31 ft. 4 in. </a:t>
                      </a:r>
                    </a:p>
                  </a:txBody>
                  <a:tcPr marL="68580" marR="68580" marT="0" marB="0"/>
                </a:tc>
                <a:extLst>
                  <a:ext uri="{0D108BD9-81ED-4DB2-BD59-A6C34878D82A}">
                    <a16:rowId xmlns:a16="http://schemas.microsoft.com/office/drawing/2014/main" val="10007"/>
                  </a:ext>
                </a:extLst>
              </a:tr>
              <a:tr h="429066">
                <a:tc>
                  <a:txBody>
                    <a:bodyPr/>
                    <a:lstStyle/>
                    <a:p>
                      <a:pPr marL="0" marR="0">
                        <a:spcBef>
                          <a:spcPts val="200"/>
                        </a:spcBef>
                        <a:spcAft>
                          <a:spcPts val="200"/>
                        </a:spcAft>
                      </a:pPr>
                      <a:r>
                        <a:rPr lang="en-US" sz="2400" dirty="0">
                          <a:effectLst/>
                        </a:rPr>
                        <a:t>Minimum Parking Spaces*</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200"/>
                        </a:spcBef>
                        <a:spcAft>
                          <a:spcPts val="200"/>
                        </a:spcAft>
                      </a:pPr>
                      <a:r>
                        <a:rPr lang="en-US" sz="2400" dirty="0">
                          <a:effectLst/>
                        </a:rPr>
                        <a:t>2 Covered, Side-by-Side</a:t>
                      </a:r>
                      <a:r>
                        <a:rPr lang="en-US" sz="2400" baseline="0" dirty="0">
                          <a:effectLst/>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defTabSz="1306155" rtl="0" eaLnBrk="1" latinLnBrk="0" hangingPunct="1">
                        <a:spcBef>
                          <a:spcPts val="200"/>
                        </a:spcBef>
                        <a:spcAft>
                          <a:spcPts val="200"/>
                        </a:spcAft>
                      </a:pPr>
                      <a:r>
                        <a:rPr lang="en-US" sz="2400" kern="1200" dirty="0">
                          <a:solidFill>
                            <a:schemeClr val="dk1"/>
                          </a:solidFill>
                          <a:effectLst/>
                          <a:latin typeface="+mn-lt"/>
                          <a:ea typeface="+mn-ea"/>
                          <a:cs typeface="+mn-cs"/>
                        </a:rPr>
                        <a:t>2 Uncovered, Tandem</a:t>
                      </a:r>
                    </a:p>
                  </a:txBody>
                  <a:tcPr marL="68580" marR="68580" marT="0" marB="0"/>
                </a:tc>
                <a:extLst>
                  <a:ext uri="{0D108BD9-81ED-4DB2-BD59-A6C34878D82A}">
                    <a16:rowId xmlns:a16="http://schemas.microsoft.com/office/drawing/2014/main" val="10008"/>
                  </a:ext>
                </a:extLst>
              </a:tr>
              <a:tr h="1287190">
                <a:tc>
                  <a:txBody>
                    <a:bodyPr/>
                    <a:lstStyle/>
                    <a:p>
                      <a:pPr marL="0" marR="0">
                        <a:spcBef>
                          <a:spcPts val="200"/>
                        </a:spcBef>
                        <a:spcAft>
                          <a:spcPts val="200"/>
                        </a:spcAft>
                      </a:pPr>
                      <a:r>
                        <a:rPr lang="en-US" sz="2400" dirty="0">
                          <a:effectLst/>
                        </a:rPr>
                        <a:t>Daylight Plane*</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200"/>
                        </a:spcBef>
                        <a:spcAft>
                          <a:spcPts val="200"/>
                        </a:spcAft>
                      </a:pPr>
                      <a:r>
                        <a:rPr lang="en-US" sz="2400" dirty="0">
                          <a:effectLst/>
                        </a:rPr>
                        <a:t>20 ft./45 degrees on setback lines of two opposite façades</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defTabSz="1306155" rtl="0" eaLnBrk="1" latinLnBrk="0" hangingPunct="1">
                        <a:spcBef>
                          <a:spcPts val="200"/>
                        </a:spcBef>
                        <a:spcAft>
                          <a:spcPts val="200"/>
                        </a:spcAft>
                      </a:pPr>
                      <a:r>
                        <a:rPr lang="en-US" sz="2400" kern="1200" dirty="0">
                          <a:solidFill>
                            <a:schemeClr val="dk1"/>
                          </a:solidFill>
                          <a:effectLst/>
                          <a:latin typeface="+mn-lt"/>
                          <a:ea typeface="+mn-ea"/>
                          <a:cs typeface="+mn-cs"/>
                        </a:rPr>
                        <a:t>Rear encroachment – Does not comply</a:t>
                      </a:r>
                    </a:p>
                  </a:txBody>
                  <a:tcPr marL="68580" marR="68580" marT="0" marB="0"/>
                </a:tc>
                <a:extLst>
                  <a:ext uri="{0D108BD9-81ED-4DB2-BD59-A6C34878D82A}">
                    <a16:rowId xmlns:a16="http://schemas.microsoft.com/office/drawing/2014/main" val="10009"/>
                  </a:ext>
                </a:extLst>
              </a:tr>
            </a:tbl>
          </a:graphicData>
        </a:graphic>
      </p:graphicFrame>
      <p:sp>
        <p:nvSpPr>
          <p:cNvPr id="2" name="TextBox 1"/>
          <p:cNvSpPr txBox="1"/>
          <p:nvPr/>
        </p:nvSpPr>
        <p:spPr>
          <a:xfrm>
            <a:off x="3263318" y="7655577"/>
            <a:ext cx="8393003" cy="338554"/>
          </a:xfrm>
          <a:prstGeom prst="rect">
            <a:avLst/>
          </a:prstGeom>
          <a:noFill/>
        </p:spPr>
        <p:txBody>
          <a:bodyPr wrap="none" rtlCol="0">
            <a:spAutoFit/>
          </a:bodyPr>
          <a:lstStyle/>
          <a:p>
            <a:r>
              <a:rPr lang="en-US" sz="1600" dirty="0">
                <a:latin typeface="+mn-lt"/>
              </a:rPr>
              <a:t>* Indicates area where project does not comply, which are proposed to be included in the Variance</a:t>
            </a:r>
          </a:p>
        </p:txBody>
      </p:sp>
    </p:spTree>
    <p:extLst>
      <p:ext uri="{BB962C8B-B14F-4D97-AF65-F5344CB8AC3E}">
        <p14:creationId xmlns:p14="http://schemas.microsoft.com/office/powerpoint/2010/main" val="4738891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3"/>
          <p:cNvSpPr txBox="1">
            <a:spLocks noChangeArrowheads="1"/>
          </p:cNvSpPr>
          <p:nvPr/>
        </p:nvSpPr>
        <p:spPr bwMode="auto">
          <a:xfrm>
            <a:off x="715820" y="1152144"/>
            <a:ext cx="13168746" cy="562767"/>
          </a:xfrm>
          <a:prstGeom prst="rect">
            <a:avLst/>
          </a:prstGeom>
          <a:noFill/>
          <a:ln w="9525">
            <a:noFill/>
            <a:miter lim="800000"/>
            <a:headEnd/>
            <a:tailEnd/>
          </a:ln>
        </p:spPr>
        <p:txBody>
          <a:bodyPr wrap="square" lIns="130602" tIns="65302" rIns="130602" bIns="65302">
            <a:spAutoFit/>
          </a:bodyPr>
          <a:lstStyle/>
          <a:p>
            <a:pPr algn="ctr"/>
            <a:r>
              <a:rPr lang="en-US" sz="2800" b="1" dirty="0">
                <a:latin typeface="Century Gothic" pitchFamily="34" charset="0"/>
              </a:rPr>
              <a:t>VARIANCE </a:t>
            </a:r>
          </a:p>
        </p:txBody>
      </p:sp>
      <p:cxnSp>
        <p:nvCxnSpPr>
          <p:cNvPr id="6" name="Straight Connector 5"/>
          <p:cNvCxnSpPr/>
          <p:nvPr/>
        </p:nvCxnSpPr>
        <p:spPr>
          <a:xfrm>
            <a:off x="709770" y="1714911"/>
            <a:ext cx="1316874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7"/>
          <p:cNvSpPr txBox="1">
            <a:spLocks noChangeArrowheads="1"/>
          </p:cNvSpPr>
          <p:nvPr/>
        </p:nvSpPr>
        <p:spPr bwMode="auto">
          <a:xfrm>
            <a:off x="3471719" y="7774082"/>
            <a:ext cx="7686963" cy="408878"/>
          </a:xfrm>
          <a:prstGeom prst="rect">
            <a:avLst/>
          </a:prstGeom>
          <a:noFill/>
          <a:ln w="9525">
            <a:noFill/>
            <a:miter lim="800000"/>
            <a:headEnd/>
            <a:tailEnd/>
          </a:ln>
        </p:spPr>
        <p:txBody>
          <a:bodyPr lIns="130602" tIns="65302" rIns="130602" bIns="65302">
            <a:spAutoFit/>
          </a:bodyPr>
          <a:lstStyle/>
          <a:p>
            <a:pPr algn="ctr">
              <a:defRPr/>
            </a:pPr>
            <a:r>
              <a:rPr lang="en-US" sz="1800" b="1" spc="385" dirty="0">
                <a:latin typeface="Century Gothic" pitchFamily="34" charset="0"/>
              </a:rPr>
              <a:t>PLANNING AND BUILDING DEPARTMENT</a:t>
            </a:r>
          </a:p>
        </p:txBody>
      </p:sp>
      <p:cxnSp>
        <p:nvCxnSpPr>
          <p:cNvPr id="8" name="Straight Connector 7"/>
          <p:cNvCxnSpPr/>
          <p:nvPr/>
        </p:nvCxnSpPr>
        <p:spPr>
          <a:xfrm>
            <a:off x="616530" y="7779365"/>
            <a:ext cx="1316874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15"/>
          <p:cNvSpPr txBox="1">
            <a:spLocks noChangeArrowheads="1"/>
          </p:cNvSpPr>
          <p:nvPr/>
        </p:nvSpPr>
        <p:spPr bwMode="auto">
          <a:xfrm>
            <a:off x="709770" y="1972878"/>
            <a:ext cx="13165285" cy="3708821"/>
          </a:xfrm>
          <a:prstGeom prst="rect">
            <a:avLst/>
          </a:prstGeom>
          <a:noFill/>
          <a:ln w="9525">
            <a:noFill/>
            <a:miter lim="800000"/>
            <a:headEnd/>
            <a:tailEnd/>
          </a:ln>
        </p:spPr>
        <p:txBody>
          <a:bodyPr wrap="square" lIns="261205" tIns="65302" rIns="130602" bIns="65302">
            <a:spAutoFit/>
          </a:bodyPr>
          <a:lstStyle/>
          <a:p>
            <a:pPr>
              <a:lnSpc>
                <a:spcPct val="200000"/>
              </a:lnSpc>
              <a:spcBef>
                <a:spcPts val="0"/>
              </a:spcBef>
            </a:pPr>
            <a:r>
              <a:rPr lang="en-US" sz="2400" dirty="0">
                <a:latin typeface="Century Gothic" panose="020B0502020202020204" pitchFamily="34" charset="0"/>
                <a:cs typeface="Arial" panose="020B0604020202020204" pitchFamily="34" charset="0"/>
              </a:rPr>
              <a:t>Exceptions Requested </a:t>
            </a:r>
          </a:p>
          <a:p>
            <a:pPr marL="1286203" lvl="1" indent="-635000">
              <a:lnSpc>
                <a:spcPct val="200000"/>
              </a:lnSpc>
              <a:spcBef>
                <a:spcPts val="0"/>
              </a:spcBef>
              <a:buFont typeface="+mj-lt"/>
              <a:buAutoNum type="romanUcPeriod"/>
            </a:pPr>
            <a:r>
              <a:rPr lang="en-US" sz="2400" dirty="0">
                <a:latin typeface="Century Gothic" panose="020B0502020202020204" pitchFamily="34" charset="0"/>
                <a:cs typeface="Arial" panose="020B0604020202020204" pitchFamily="34" charset="0"/>
              </a:rPr>
              <a:t>Height</a:t>
            </a:r>
          </a:p>
          <a:p>
            <a:pPr marL="1286203" lvl="1" indent="-635000">
              <a:lnSpc>
                <a:spcPct val="200000"/>
              </a:lnSpc>
              <a:spcBef>
                <a:spcPts val="0"/>
              </a:spcBef>
              <a:buFont typeface="+mj-lt"/>
              <a:buAutoNum type="romanUcPeriod"/>
            </a:pPr>
            <a:r>
              <a:rPr lang="en-US" sz="2400" dirty="0">
                <a:latin typeface="Century Gothic" panose="020B0502020202020204" pitchFamily="34" charset="0"/>
                <a:cs typeface="Arial" panose="020B0604020202020204" pitchFamily="34" charset="0"/>
              </a:rPr>
              <a:t>Rear Setback </a:t>
            </a:r>
          </a:p>
          <a:p>
            <a:pPr marL="1286203" lvl="1" indent="-635000">
              <a:lnSpc>
                <a:spcPct val="200000"/>
              </a:lnSpc>
              <a:spcBef>
                <a:spcPts val="0"/>
              </a:spcBef>
              <a:buFont typeface="+mj-lt"/>
              <a:buAutoNum type="romanUcPeriod"/>
            </a:pPr>
            <a:r>
              <a:rPr lang="en-US" sz="2400" dirty="0">
                <a:latin typeface="Century Gothic" panose="020B0502020202020204" pitchFamily="34" charset="0"/>
                <a:cs typeface="Arial" panose="020B0604020202020204" pitchFamily="34" charset="0"/>
              </a:rPr>
              <a:t>Covered Parking</a:t>
            </a:r>
          </a:p>
          <a:p>
            <a:pPr marL="1286203" lvl="1" indent="-635000">
              <a:lnSpc>
                <a:spcPct val="200000"/>
              </a:lnSpc>
              <a:spcBef>
                <a:spcPts val="0"/>
              </a:spcBef>
              <a:buFont typeface="+mj-lt"/>
              <a:buAutoNum type="romanUcPeriod"/>
            </a:pPr>
            <a:r>
              <a:rPr lang="en-US" sz="2400" dirty="0">
                <a:latin typeface="Century Gothic" panose="020B0502020202020204" pitchFamily="34" charset="0"/>
                <a:cs typeface="Arial" panose="020B0604020202020204" pitchFamily="34" charset="0"/>
              </a:rPr>
              <a:t>Daylight Plane </a:t>
            </a:r>
          </a:p>
        </p:txBody>
      </p:sp>
      <p:grpSp>
        <p:nvGrpSpPr>
          <p:cNvPr id="48" name="Group 47">
            <a:extLst>
              <a:ext uri="{FF2B5EF4-FFF2-40B4-BE49-F238E27FC236}">
                <a16:creationId xmlns:a16="http://schemas.microsoft.com/office/drawing/2014/main" id="{580C1207-50FE-6D47-82E8-747C782E59E7}"/>
              </a:ext>
            </a:extLst>
          </p:cNvPr>
          <p:cNvGrpSpPr/>
          <p:nvPr/>
        </p:nvGrpSpPr>
        <p:grpSpPr>
          <a:xfrm>
            <a:off x="5598876" y="2908730"/>
            <a:ext cx="9049428" cy="4773518"/>
            <a:chOff x="1758472" y="1110344"/>
            <a:chExt cx="12033154" cy="6705600"/>
          </a:xfrm>
        </p:grpSpPr>
        <p:grpSp>
          <p:nvGrpSpPr>
            <p:cNvPr id="49" name="Group 48">
              <a:extLst>
                <a:ext uri="{FF2B5EF4-FFF2-40B4-BE49-F238E27FC236}">
                  <a16:creationId xmlns:a16="http://schemas.microsoft.com/office/drawing/2014/main" id="{550ABB76-99F0-E24B-B2A7-7E0515950E21}"/>
                </a:ext>
              </a:extLst>
            </p:cNvPr>
            <p:cNvGrpSpPr/>
            <p:nvPr/>
          </p:nvGrpSpPr>
          <p:grpSpPr>
            <a:xfrm rot="16200000">
              <a:off x="4422249" y="-1553433"/>
              <a:ext cx="6705600" cy="12033154"/>
              <a:chOff x="0" y="0"/>
              <a:chExt cx="8333333" cy="15670906"/>
            </a:xfrm>
          </p:grpSpPr>
          <p:grpSp>
            <p:nvGrpSpPr>
              <p:cNvPr id="51" name="Group 50">
                <a:extLst>
                  <a:ext uri="{FF2B5EF4-FFF2-40B4-BE49-F238E27FC236}">
                    <a16:creationId xmlns:a16="http://schemas.microsoft.com/office/drawing/2014/main" id="{2DE52E23-D04D-C34D-B149-AEF89DD39E03}"/>
                  </a:ext>
                </a:extLst>
              </p:cNvPr>
              <p:cNvGrpSpPr/>
              <p:nvPr/>
            </p:nvGrpSpPr>
            <p:grpSpPr>
              <a:xfrm>
                <a:off x="0" y="0"/>
                <a:ext cx="8333333" cy="15670906"/>
                <a:chOff x="0" y="0"/>
                <a:chExt cx="8333333" cy="15670906"/>
              </a:xfrm>
            </p:grpSpPr>
            <p:grpSp>
              <p:nvGrpSpPr>
                <p:cNvPr id="53" name="Group 52">
                  <a:extLst>
                    <a:ext uri="{FF2B5EF4-FFF2-40B4-BE49-F238E27FC236}">
                      <a16:creationId xmlns:a16="http://schemas.microsoft.com/office/drawing/2014/main" id="{02E0A608-F06B-F348-A5F4-F670EB78BA16}"/>
                    </a:ext>
                  </a:extLst>
                </p:cNvPr>
                <p:cNvGrpSpPr/>
                <p:nvPr/>
              </p:nvGrpSpPr>
              <p:grpSpPr>
                <a:xfrm>
                  <a:off x="0" y="0"/>
                  <a:ext cx="8333333" cy="15670906"/>
                  <a:chOff x="0" y="0"/>
                  <a:chExt cx="8333333" cy="15600003"/>
                </a:xfrm>
              </p:grpSpPr>
              <p:grpSp>
                <p:nvGrpSpPr>
                  <p:cNvPr id="55" name="Group 54">
                    <a:extLst>
                      <a:ext uri="{FF2B5EF4-FFF2-40B4-BE49-F238E27FC236}">
                        <a16:creationId xmlns:a16="http://schemas.microsoft.com/office/drawing/2014/main" id="{6BC370C8-15AF-DA49-85A5-1A85A1A79DFB}"/>
                      </a:ext>
                    </a:extLst>
                  </p:cNvPr>
                  <p:cNvGrpSpPr/>
                  <p:nvPr/>
                </p:nvGrpSpPr>
                <p:grpSpPr>
                  <a:xfrm>
                    <a:off x="0" y="0"/>
                    <a:ext cx="8333333" cy="15600003"/>
                    <a:chOff x="0" y="0"/>
                    <a:chExt cx="8333333" cy="15911975"/>
                  </a:xfrm>
                </p:grpSpPr>
                <p:grpSp>
                  <p:nvGrpSpPr>
                    <p:cNvPr id="57" name="Group 56">
                      <a:extLst>
                        <a:ext uri="{FF2B5EF4-FFF2-40B4-BE49-F238E27FC236}">
                          <a16:creationId xmlns:a16="http://schemas.microsoft.com/office/drawing/2014/main" id="{77196AE1-B0D2-C945-B38D-F35209E74D02}"/>
                        </a:ext>
                      </a:extLst>
                    </p:cNvPr>
                    <p:cNvGrpSpPr/>
                    <p:nvPr/>
                  </p:nvGrpSpPr>
                  <p:grpSpPr>
                    <a:xfrm>
                      <a:off x="0" y="0"/>
                      <a:ext cx="8333333" cy="15911975"/>
                      <a:chOff x="0" y="0"/>
                      <a:chExt cx="8333333" cy="15911975"/>
                    </a:xfrm>
                  </p:grpSpPr>
                  <p:grpSp>
                    <p:nvGrpSpPr>
                      <p:cNvPr id="59" name="Group 58">
                        <a:extLst>
                          <a:ext uri="{FF2B5EF4-FFF2-40B4-BE49-F238E27FC236}">
                            <a16:creationId xmlns:a16="http://schemas.microsoft.com/office/drawing/2014/main" id="{0B692B78-4A8E-CE4C-B3F4-6131A7FB9667}"/>
                          </a:ext>
                        </a:extLst>
                      </p:cNvPr>
                      <p:cNvGrpSpPr/>
                      <p:nvPr/>
                    </p:nvGrpSpPr>
                    <p:grpSpPr>
                      <a:xfrm>
                        <a:off x="0" y="0"/>
                        <a:ext cx="8333333" cy="15911975"/>
                        <a:chOff x="0" y="0"/>
                        <a:chExt cx="8333333" cy="15911975"/>
                      </a:xfrm>
                    </p:grpSpPr>
                    <p:grpSp>
                      <p:nvGrpSpPr>
                        <p:cNvPr id="61" name="Group 60">
                          <a:extLst>
                            <a:ext uri="{FF2B5EF4-FFF2-40B4-BE49-F238E27FC236}">
                              <a16:creationId xmlns:a16="http://schemas.microsoft.com/office/drawing/2014/main" id="{58E6C24C-5ED5-0548-8BC6-0ABC45A36580}"/>
                            </a:ext>
                          </a:extLst>
                        </p:cNvPr>
                        <p:cNvGrpSpPr/>
                        <p:nvPr/>
                      </p:nvGrpSpPr>
                      <p:grpSpPr>
                        <a:xfrm>
                          <a:off x="0" y="0"/>
                          <a:ext cx="8333333" cy="15911975"/>
                          <a:chOff x="0" y="0"/>
                          <a:chExt cx="8333333" cy="15911975"/>
                        </a:xfrm>
                      </p:grpSpPr>
                      <p:grpSp>
                        <p:nvGrpSpPr>
                          <p:cNvPr id="63" name="Group 62">
                            <a:extLst>
                              <a:ext uri="{FF2B5EF4-FFF2-40B4-BE49-F238E27FC236}">
                                <a16:creationId xmlns:a16="http://schemas.microsoft.com/office/drawing/2014/main" id="{62DB0EBD-60F7-EE4E-9B94-9F456701DCCE}"/>
                              </a:ext>
                            </a:extLst>
                          </p:cNvPr>
                          <p:cNvGrpSpPr/>
                          <p:nvPr/>
                        </p:nvGrpSpPr>
                        <p:grpSpPr>
                          <a:xfrm>
                            <a:off x="0" y="0"/>
                            <a:ext cx="8333333" cy="15911975"/>
                            <a:chOff x="0" y="0"/>
                            <a:chExt cx="8333333" cy="15911975"/>
                          </a:xfrm>
                        </p:grpSpPr>
                        <p:pic>
                          <p:nvPicPr>
                            <p:cNvPr id="65" name="Picture 64">
                              <a:extLst>
                                <a:ext uri="{FF2B5EF4-FFF2-40B4-BE49-F238E27FC236}">
                                  <a16:creationId xmlns:a16="http://schemas.microsoft.com/office/drawing/2014/main" id="{7AA32516-AFD1-D74F-A899-CF10E493D12A}"/>
                                </a:ext>
                              </a:extLst>
                            </p:cNvPr>
                            <p:cNvPicPr>
                              <a:picLocks noChangeAspect="1"/>
                            </p:cNvPicPr>
                            <p:nvPr/>
                          </p:nvPicPr>
                          <p:blipFill>
                            <a:blip r:embed="rId3"/>
                            <a:stretch>
                              <a:fillRect/>
                            </a:stretch>
                          </p:blipFill>
                          <p:spPr>
                            <a:xfrm rot="5400000">
                              <a:off x="-3789321" y="3789321"/>
                              <a:ext cx="15911975" cy="8333333"/>
                            </a:xfrm>
                            <a:prstGeom prst="rect">
                              <a:avLst/>
                            </a:prstGeom>
                          </p:spPr>
                        </p:pic>
                        <p:sp>
                          <p:nvSpPr>
                            <p:cNvPr id="66" name="Freeform 65">
                              <a:extLst>
                                <a:ext uri="{FF2B5EF4-FFF2-40B4-BE49-F238E27FC236}">
                                  <a16:creationId xmlns:a16="http://schemas.microsoft.com/office/drawing/2014/main" id="{370F993A-DD91-7640-A303-7AED186382EB}"/>
                                </a:ext>
                              </a:extLst>
                            </p:cNvPr>
                            <p:cNvSpPr/>
                            <p:nvPr/>
                          </p:nvSpPr>
                          <p:spPr>
                            <a:xfrm>
                              <a:off x="3276595" y="2194561"/>
                              <a:ext cx="3604260" cy="6530340"/>
                            </a:xfrm>
                            <a:custGeom>
                              <a:avLst/>
                              <a:gdLst>
                                <a:gd name="connsiteX0" fmla="*/ 0 w 3604260"/>
                                <a:gd name="connsiteY0" fmla="*/ 0 h 6530340"/>
                                <a:gd name="connsiteX1" fmla="*/ 2247900 w 3604260"/>
                                <a:gd name="connsiteY1" fmla="*/ 6507480 h 6530340"/>
                                <a:gd name="connsiteX2" fmla="*/ 3604260 w 3604260"/>
                                <a:gd name="connsiteY2" fmla="*/ 6530340 h 6530340"/>
                                <a:gd name="connsiteX3" fmla="*/ 3596640 w 3604260"/>
                                <a:gd name="connsiteY3" fmla="*/ 22860 h 6530340"/>
                                <a:gd name="connsiteX4" fmla="*/ 0 w 3604260"/>
                                <a:gd name="connsiteY4" fmla="*/ 0 h 6530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4260" h="6530340">
                                  <a:moveTo>
                                    <a:pt x="0" y="0"/>
                                  </a:moveTo>
                                  <a:lnTo>
                                    <a:pt x="2247900" y="6507480"/>
                                  </a:lnTo>
                                  <a:lnTo>
                                    <a:pt x="3604260" y="6530340"/>
                                  </a:lnTo>
                                  <a:lnTo>
                                    <a:pt x="3596640" y="22860"/>
                                  </a:lnTo>
                                  <a:lnTo>
                                    <a:pt x="0" y="0"/>
                                  </a:lnTo>
                                  <a:close/>
                                </a:path>
                              </a:pathLst>
                            </a:custGeom>
                            <a:solidFill>
                              <a:srgbClr val="00B05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67" name="Freeform 66">
                              <a:extLst>
                                <a:ext uri="{FF2B5EF4-FFF2-40B4-BE49-F238E27FC236}">
                                  <a16:creationId xmlns:a16="http://schemas.microsoft.com/office/drawing/2014/main" id="{4A66180F-45A5-D649-AB51-5F71A5D5BAE8}"/>
                                </a:ext>
                              </a:extLst>
                            </p:cNvPr>
                            <p:cNvSpPr/>
                            <p:nvPr/>
                          </p:nvSpPr>
                          <p:spPr>
                            <a:xfrm>
                              <a:off x="4937755" y="8686801"/>
                              <a:ext cx="1927860" cy="6880860"/>
                            </a:xfrm>
                            <a:custGeom>
                              <a:avLst/>
                              <a:gdLst>
                                <a:gd name="connsiteX0" fmla="*/ 586740 w 1927860"/>
                                <a:gd name="connsiteY0" fmla="*/ 0 h 6880860"/>
                                <a:gd name="connsiteX1" fmla="*/ 381000 w 1927860"/>
                                <a:gd name="connsiteY1" fmla="*/ 678180 h 6880860"/>
                                <a:gd name="connsiteX2" fmla="*/ 0 w 1927860"/>
                                <a:gd name="connsiteY2" fmla="*/ 3223260 h 6880860"/>
                                <a:gd name="connsiteX3" fmla="*/ 38100 w 1927860"/>
                                <a:gd name="connsiteY3" fmla="*/ 3688080 h 6880860"/>
                                <a:gd name="connsiteX4" fmla="*/ 236220 w 1927860"/>
                                <a:gd name="connsiteY4" fmla="*/ 4610100 h 6880860"/>
                                <a:gd name="connsiteX5" fmla="*/ 800100 w 1927860"/>
                                <a:gd name="connsiteY5" fmla="*/ 6880860 h 6880860"/>
                                <a:gd name="connsiteX6" fmla="*/ 1927860 w 1927860"/>
                                <a:gd name="connsiteY6" fmla="*/ 6858000 h 6880860"/>
                                <a:gd name="connsiteX7" fmla="*/ 1927860 w 1927860"/>
                                <a:gd name="connsiteY7" fmla="*/ 30480 h 6880860"/>
                                <a:gd name="connsiteX8" fmla="*/ 586740 w 1927860"/>
                                <a:gd name="connsiteY8" fmla="*/ 0 h 688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7860" h="6880860">
                                  <a:moveTo>
                                    <a:pt x="586740" y="0"/>
                                  </a:moveTo>
                                  <a:lnTo>
                                    <a:pt x="381000" y="678180"/>
                                  </a:lnTo>
                                  <a:lnTo>
                                    <a:pt x="0" y="3223260"/>
                                  </a:lnTo>
                                  <a:lnTo>
                                    <a:pt x="38100" y="3688080"/>
                                  </a:lnTo>
                                  <a:lnTo>
                                    <a:pt x="236220" y="4610100"/>
                                  </a:lnTo>
                                  <a:lnTo>
                                    <a:pt x="800100" y="6880860"/>
                                  </a:lnTo>
                                  <a:lnTo>
                                    <a:pt x="1927860" y="6858000"/>
                                  </a:lnTo>
                                  <a:lnTo>
                                    <a:pt x="1927860" y="30480"/>
                                  </a:lnTo>
                                  <a:lnTo>
                                    <a:pt x="586740" y="0"/>
                                  </a:lnTo>
                                  <a:close/>
                                </a:path>
                              </a:pathLst>
                            </a:custGeom>
                            <a:solidFill>
                              <a:srgbClr val="00B05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sp>
                        <p:nvSpPr>
                          <p:cNvPr id="64" name="Freeform 63">
                            <a:extLst>
                              <a:ext uri="{FF2B5EF4-FFF2-40B4-BE49-F238E27FC236}">
                                <a16:creationId xmlns:a16="http://schemas.microsoft.com/office/drawing/2014/main" id="{FCE3DFFC-28F8-6549-919E-B770BEA2B850}"/>
                              </a:ext>
                            </a:extLst>
                          </p:cNvPr>
                          <p:cNvSpPr/>
                          <p:nvPr/>
                        </p:nvSpPr>
                        <p:spPr>
                          <a:xfrm>
                            <a:off x="320035" y="2209801"/>
                            <a:ext cx="6545580" cy="7604760"/>
                          </a:xfrm>
                          <a:custGeom>
                            <a:avLst/>
                            <a:gdLst>
                              <a:gd name="connsiteX0" fmla="*/ 0 w 6545580"/>
                              <a:gd name="connsiteY0" fmla="*/ 0 h 7604760"/>
                              <a:gd name="connsiteX1" fmla="*/ 7620 w 6545580"/>
                              <a:gd name="connsiteY1" fmla="*/ 4533900 h 7604760"/>
                              <a:gd name="connsiteX2" fmla="*/ 1828800 w 6545580"/>
                              <a:gd name="connsiteY2" fmla="*/ 5006340 h 7604760"/>
                              <a:gd name="connsiteX3" fmla="*/ 4206240 w 6545580"/>
                              <a:gd name="connsiteY3" fmla="*/ 5935980 h 7604760"/>
                              <a:gd name="connsiteX4" fmla="*/ 5425440 w 6545580"/>
                              <a:gd name="connsiteY4" fmla="*/ 6583680 h 7604760"/>
                              <a:gd name="connsiteX5" fmla="*/ 6050280 w 6545580"/>
                              <a:gd name="connsiteY5" fmla="*/ 7429500 h 7604760"/>
                              <a:gd name="connsiteX6" fmla="*/ 6545580 w 6545580"/>
                              <a:gd name="connsiteY6" fmla="*/ 7604760 h 7604760"/>
                              <a:gd name="connsiteX7" fmla="*/ 6545580 w 6545580"/>
                              <a:gd name="connsiteY7" fmla="*/ 0 h 7604760"/>
                              <a:gd name="connsiteX8" fmla="*/ 0 w 6545580"/>
                              <a:gd name="connsiteY8" fmla="*/ 0 h 760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45580" h="7604760">
                                <a:moveTo>
                                  <a:pt x="0" y="0"/>
                                </a:moveTo>
                                <a:lnTo>
                                  <a:pt x="7620" y="4533900"/>
                                </a:lnTo>
                                <a:lnTo>
                                  <a:pt x="1828800" y="5006340"/>
                                </a:lnTo>
                                <a:lnTo>
                                  <a:pt x="4206240" y="5935980"/>
                                </a:lnTo>
                                <a:lnTo>
                                  <a:pt x="5425440" y="6583680"/>
                                </a:lnTo>
                                <a:lnTo>
                                  <a:pt x="6050280" y="7429500"/>
                                </a:lnTo>
                                <a:lnTo>
                                  <a:pt x="6545580" y="7604760"/>
                                </a:lnTo>
                                <a:lnTo>
                                  <a:pt x="6545580" y="0"/>
                                </a:lnTo>
                                <a:lnTo>
                                  <a:pt x="0" y="0"/>
                                </a:lnTo>
                                <a:close/>
                              </a:path>
                            </a:pathLst>
                          </a:custGeom>
                          <a:solidFill>
                            <a:srgbClr val="59EAF1">
                              <a:alpha val="28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sp>
                      <p:nvSpPr>
                        <p:cNvPr id="62" name="Freeform 61">
                          <a:extLst>
                            <a:ext uri="{FF2B5EF4-FFF2-40B4-BE49-F238E27FC236}">
                              <a16:creationId xmlns:a16="http://schemas.microsoft.com/office/drawing/2014/main" id="{62144763-A25C-5748-9C09-F29A650C7EFA}"/>
                            </a:ext>
                          </a:extLst>
                        </p:cNvPr>
                        <p:cNvSpPr/>
                        <p:nvPr/>
                      </p:nvSpPr>
                      <p:spPr>
                        <a:xfrm>
                          <a:off x="335275" y="6736081"/>
                          <a:ext cx="6537960" cy="3070860"/>
                        </a:xfrm>
                        <a:custGeom>
                          <a:avLst/>
                          <a:gdLst>
                            <a:gd name="connsiteX0" fmla="*/ 6537960 w 6537960"/>
                            <a:gd name="connsiteY0" fmla="*/ 3070860 h 3070860"/>
                            <a:gd name="connsiteX1" fmla="*/ 6012180 w 6537960"/>
                            <a:gd name="connsiteY1" fmla="*/ 2880360 h 3070860"/>
                            <a:gd name="connsiteX2" fmla="*/ 5402580 w 6537960"/>
                            <a:gd name="connsiteY2" fmla="*/ 2049780 h 3070860"/>
                            <a:gd name="connsiteX3" fmla="*/ 4198620 w 6537960"/>
                            <a:gd name="connsiteY3" fmla="*/ 1417320 h 3070860"/>
                            <a:gd name="connsiteX4" fmla="*/ 1783080 w 6537960"/>
                            <a:gd name="connsiteY4" fmla="*/ 457200 h 3070860"/>
                            <a:gd name="connsiteX5" fmla="*/ 0 w 6537960"/>
                            <a:gd name="connsiteY5" fmla="*/ 0 h 307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7960" h="3070860">
                              <a:moveTo>
                                <a:pt x="6537960" y="3070860"/>
                              </a:moveTo>
                              <a:lnTo>
                                <a:pt x="6012180" y="2880360"/>
                              </a:lnTo>
                              <a:lnTo>
                                <a:pt x="5402580" y="2049780"/>
                              </a:lnTo>
                              <a:lnTo>
                                <a:pt x="4198620" y="1417320"/>
                              </a:lnTo>
                              <a:lnTo>
                                <a:pt x="1783080" y="457200"/>
                              </a:lnTo>
                              <a:lnTo>
                                <a:pt x="0" y="0"/>
                              </a:lnTo>
                            </a:path>
                          </a:pathLst>
                        </a:custGeom>
                        <a:noFill/>
                        <a:ln w="76200">
                          <a:solidFill>
                            <a:srgbClr val="59EAF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sp>
                    <p:nvSpPr>
                      <p:cNvPr id="60" name="Freeform 59">
                        <a:extLst>
                          <a:ext uri="{FF2B5EF4-FFF2-40B4-BE49-F238E27FC236}">
                            <a16:creationId xmlns:a16="http://schemas.microsoft.com/office/drawing/2014/main" id="{BF71221F-27CD-BF41-9235-03EF49979741}"/>
                          </a:ext>
                        </a:extLst>
                      </p:cNvPr>
                      <p:cNvSpPr/>
                      <p:nvPr/>
                    </p:nvSpPr>
                    <p:spPr>
                      <a:xfrm>
                        <a:off x="3291835" y="2209801"/>
                        <a:ext cx="2232660" cy="7277100"/>
                      </a:xfrm>
                      <a:custGeom>
                        <a:avLst/>
                        <a:gdLst>
                          <a:gd name="connsiteX0" fmla="*/ 0 w 2232660"/>
                          <a:gd name="connsiteY0" fmla="*/ 0 h 7277100"/>
                          <a:gd name="connsiteX1" fmla="*/ 678180 w 2232660"/>
                          <a:gd name="connsiteY1" fmla="*/ 2057400 h 7277100"/>
                          <a:gd name="connsiteX2" fmla="*/ 1188720 w 2232660"/>
                          <a:gd name="connsiteY2" fmla="*/ 3528060 h 7277100"/>
                          <a:gd name="connsiteX3" fmla="*/ 2080260 w 2232660"/>
                          <a:gd name="connsiteY3" fmla="*/ 6073140 h 7277100"/>
                          <a:gd name="connsiteX4" fmla="*/ 2232660 w 2232660"/>
                          <a:gd name="connsiteY4" fmla="*/ 6492240 h 7277100"/>
                          <a:gd name="connsiteX5" fmla="*/ 2004060 w 2232660"/>
                          <a:gd name="connsiteY5" fmla="*/ 7277100 h 727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2660" h="7277100">
                            <a:moveTo>
                              <a:pt x="0" y="0"/>
                            </a:moveTo>
                            <a:lnTo>
                              <a:pt x="678180" y="2057400"/>
                            </a:lnTo>
                            <a:lnTo>
                              <a:pt x="1188720" y="3528060"/>
                            </a:lnTo>
                            <a:lnTo>
                              <a:pt x="2080260" y="6073140"/>
                            </a:lnTo>
                            <a:lnTo>
                              <a:pt x="2232660" y="6492240"/>
                            </a:lnTo>
                            <a:lnTo>
                              <a:pt x="2004060" y="7277100"/>
                            </a:lnTo>
                          </a:path>
                        </a:pathLst>
                      </a:custGeom>
                      <a:noFill/>
                      <a:ln w="76200">
                        <a:solidFill>
                          <a:srgbClr val="3BF14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sp>
                  <p:nvSpPr>
                    <p:cNvPr id="58" name="Freeform 57">
                      <a:extLst>
                        <a:ext uri="{FF2B5EF4-FFF2-40B4-BE49-F238E27FC236}">
                          <a16:creationId xmlns:a16="http://schemas.microsoft.com/office/drawing/2014/main" id="{35D38774-E0FD-E74C-BA8D-9D87ACF30642}"/>
                        </a:ext>
                      </a:extLst>
                    </p:cNvPr>
                    <p:cNvSpPr/>
                    <p:nvPr/>
                  </p:nvSpPr>
                  <p:spPr>
                    <a:xfrm>
                      <a:off x="4937755" y="9448801"/>
                      <a:ext cx="754380" cy="6103620"/>
                    </a:xfrm>
                    <a:custGeom>
                      <a:avLst/>
                      <a:gdLst>
                        <a:gd name="connsiteX0" fmla="*/ 350520 w 350520"/>
                        <a:gd name="connsiteY0" fmla="*/ 0 h 3017520"/>
                        <a:gd name="connsiteX1" fmla="*/ 0 w 350520"/>
                        <a:gd name="connsiteY1" fmla="*/ 2415540 h 3017520"/>
                        <a:gd name="connsiteX2" fmla="*/ 53340 w 350520"/>
                        <a:gd name="connsiteY2" fmla="*/ 3017520 h 3017520"/>
                        <a:gd name="connsiteX0" fmla="*/ 350520 w 419100"/>
                        <a:gd name="connsiteY0" fmla="*/ 0 h 4724400"/>
                        <a:gd name="connsiteX1" fmla="*/ 0 w 419100"/>
                        <a:gd name="connsiteY1" fmla="*/ 2415540 h 4724400"/>
                        <a:gd name="connsiteX2" fmla="*/ 419100 w 419100"/>
                        <a:gd name="connsiteY2" fmla="*/ 4724400 h 4724400"/>
                        <a:gd name="connsiteX0" fmla="*/ 350520 w 350520"/>
                        <a:gd name="connsiteY0" fmla="*/ 0 h 3314700"/>
                        <a:gd name="connsiteX1" fmla="*/ 0 w 350520"/>
                        <a:gd name="connsiteY1" fmla="*/ 2415540 h 3314700"/>
                        <a:gd name="connsiteX2" fmla="*/ 60960 w 350520"/>
                        <a:gd name="connsiteY2" fmla="*/ 3314700 h 3314700"/>
                        <a:gd name="connsiteX0" fmla="*/ 350520 w 369560"/>
                        <a:gd name="connsiteY0" fmla="*/ 0 h 4307447"/>
                        <a:gd name="connsiteX1" fmla="*/ 0 w 369560"/>
                        <a:gd name="connsiteY1" fmla="*/ 2415540 h 4307447"/>
                        <a:gd name="connsiteX2" fmla="*/ 60960 w 369560"/>
                        <a:gd name="connsiteY2" fmla="*/ 3314700 h 4307447"/>
                        <a:gd name="connsiteX0" fmla="*/ 350520 w 919786"/>
                        <a:gd name="connsiteY0" fmla="*/ 0 h 6483129"/>
                        <a:gd name="connsiteX1" fmla="*/ 0 w 919786"/>
                        <a:gd name="connsiteY1" fmla="*/ 2415540 h 6483129"/>
                        <a:gd name="connsiteX2" fmla="*/ 716280 w 919786"/>
                        <a:gd name="connsiteY2" fmla="*/ 5821680 h 6483129"/>
                        <a:gd name="connsiteX0" fmla="*/ 350520 w 716388"/>
                        <a:gd name="connsiteY0" fmla="*/ 0 h 5821680"/>
                        <a:gd name="connsiteX1" fmla="*/ 0 w 716388"/>
                        <a:gd name="connsiteY1" fmla="*/ 2415540 h 5821680"/>
                        <a:gd name="connsiteX2" fmla="*/ 716280 w 716388"/>
                        <a:gd name="connsiteY2" fmla="*/ 5821680 h 5821680"/>
                        <a:gd name="connsiteX0" fmla="*/ 350520 w 716280"/>
                        <a:gd name="connsiteY0" fmla="*/ 0 h 5821680"/>
                        <a:gd name="connsiteX1" fmla="*/ 0 w 716280"/>
                        <a:gd name="connsiteY1" fmla="*/ 2415540 h 5821680"/>
                        <a:gd name="connsiteX2" fmla="*/ 716280 w 716280"/>
                        <a:gd name="connsiteY2" fmla="*/ 5821680 h 5821680"/>
                        <a:gd name="connsiteX0" fmla="*/ 350520 w 754380"/>
                        <a:gd name="connsiteY0" fmla="*/ 0 h 6042660"/>
                        <a:gd name="connsiteX1" fmla="*/ 0 w 754380"/>
                        <a:gd name="connsiteY1" fmla="*/ 2415540 h 6042660"/>
                        <a:gd name="connsiteX2" fmla="*/ 754380 w 754380"/>
                        <a:gd name="connsiteY2" fmla="*/ 6042660 h 6042660"/>
                      </a:gdLst>
                      <a:ahLst/>
                      <a:cxnLst>
                        <a:cxn ang="0">
                          <a:pos x="connsiteX0" y="connsiteY0"/>
                        </a:cxn>
                        <a:cxn ang="0">
                          <a:pos x="connsiteX1" y="connsiteY1"/>
                        </a:cxn>
                        <a:cxn ang="0">
                          <a:pos x="connsiteX2" y="connsiteY2"/>
                        </a:cxn>
                      </a:cxnLst>
                      <a:rect l="l" t="t" r="r" b="b"/>
                      <a:pathLst>
                        <a:path w="754380" h="6042660">
                          <a:moveTo>
                            <a:pt x="350520" y="0"/>
                          </a:moveTo>
                          <a:lnTo>
                            <a:pt x="0" y="2415540"/>
                          </a:lnTo>
                          <a:cubicBezTo>
                            <a:pt x="20320" y="2715260"/>
                            <a:pt x="71120" y="3159760"/>
                            <a:pt x="754380" y="6042660"/>
                          </a:cubicBezTo>
                        </a:path>
                      </a:pathLst>
                    </a:custGeom>
                    <a:noFill/>
                    <a:ln w="76200">
                      <a:solidFill>
                        <a:srgbClr val="3BF14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sp>
                <p:nvSpPr>
                  <p:cNvPr id="56" name="Freeform 55">
                    <a:extLst>
                      <a:ext uri="{FF2B5EF4-FFF2-40B4-BE49-F238E27FC236}">
                        <a16:creationId xmlns:a16="http://schemas.microsoft.com/office/drawing/2014/main" id="{2690CB05-7E3B-DC4F-9A99-2088318AA6EC}"/>
                      </a:ext>
                    </a:extLst>
                  </p:cNvPr>
                  <p:cNvSpPr/>
                  <p:nvPr/>
                </p:nvSpPr>
                <p:spPr>
                  <a:xfrm>
                    <a:off x="11649" y="1930101"/>
                    <a:ext cx="8310282" cy="4213412"/>
                  </a:xfrm>
                  <a:custGeom>
                    <a:avLst/>
                    <a:gdLst>
                      <a:gd name="connsiteX0" fmla="*/ 8310282 w 8310282"/>
                      <a:gd name="connsiteY0" fmla="*/ 3030071 h 4213412"/>
                      <a:gd name="connsiteX1" fmla="*/ 6759388 w 8310282"/>
                      <a:gd name="connsiteY1" fmla="*/ 2196353 h 4213412"/>
                      <a:gd name="connsiteX2" fmla="*/ 4849906 w 8310282"/>
                      <a:gd name="connsiteY2" fmla="*/ 1443318 h 4213412"/>
                      <a:gd name="connsiteX3" fmla="*/ 3236259 w 8310282"/>
                      <a:gd name="connsiteY3" fmla="*/ 869577 h 4213412"/>
                      <a:gd name="connsiteX4" fmla="*/ 0 w 8310282"/>
                      <a:gd name="connsiteY4" fmla="*/ 0 h 4213412"/>
                      <a:gd name="connsiteX5" fmla="*/ 26894 w 8310282"/>
                      <a:gd name="connsiteY5" fmla="*/ 1210236 h 4213412"/>
                      <a:gd name="connsiteX6" fmla="*/ 242047 w 8310282"/>
                      <a:gd name="connsiteY6" fmla="*/ 1183342 h 4213412"/>
                      <a:gd name="connsiteX7" fmla="*/ 1048871 w 8310282"/>
                      <a:gd name="connsiteY7" fmla="*/ 1353671 h 4213412"/>
                      <a:gd name="connsiteX8" fmla="*/ 2985247 w 8310282"/>
                      <a:gd name="connsiteY8" fmla="*/ 1891553 h 4213412"/>
                      <a:gd name="connsiteX9" fmla="*/ 4078941 w 8310282"/>
                      <a:gd name="connsiteY9" fmla="*/ 2259106 h 4213412"/>
                      <a:gd name="connsiteX10" fmla="*/ 4858871 w 8310282"/>
                      <a:gd name="connsiteY10" fmla="*/ 2537012 h 4213412"/>
                      <a:gd name="connsiteX11" fmla="*/ 5791200 w 8310282"/>
                      <a:gd name="connsiteY11" fmla="*/ 2868706 h 4213412"/>
                      <a:gd name="connsiteX12" fmla="*/ 6884894 w 8310282"/>
                      <a:gd name="connsiteY12" fmla="*/ 3397624 h 4213412"/>
                      <a:gd name="connsiteX13" fmla="*/ 7915835 w 8310282"/>
                      <a:gd name="connsiteY13" fmla="*/ 4007224 h 4213412"/>
                      <a:gd name="connsiteX14" fmla="*/ 8310282 w 8310282"/>
                      <a:gd name="connsiteY14" fmla="*/ 4213412 h 4213412"/>
                      <a:gd name="connsiteX15" fmla="*/ 8310282 w 8310282"/>
                      <a:gd name="connsiteY15" fmla="*/ 3030071 h 4213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10282" h="4213412">
                        <a:moveTo>
                          <a:pt x="8310282" y="3030071"/>
                        </a:moveTo>
                        <a:lnTo>
                          <a:pt x="6759388" y="2196353"/>
                        </a:lnTo>
                        <a:lnTo>
                          <a:pt x="4849906" y="1443318"/>
                        </a:lnTo>
                        <a:lnTo>
                          <a:pt x="3236259" y="869577"/>
                        </a:lnTo>
                        <a:lnTo>
                          <a:pt x="0" y="0"/>
                        </a:lnTo>
                        <a:lnTo>
                          <a:pt x="26894" y="1210236"/>
                        </a:lnTo>
                        <a:lnTo>
                          <a:pt x="242047" y="1183342"/>
                        </a:lnTo>
                        <a:lnTo>
                          <a:pt x="1048871" y="1353671"/>
                        </a:lnTo>
                        <a:lnTo>
                          <a:pt x="2985247" y="1891553"/>
                        </a:lnTo>
                        <a:lnTo>
                          <a:pt x="4078941" y="2259106"/>
                        </a:lnTo>
                        <a:lnTo>
                          <a:pt x="4858871" y="2537012"/>
                        </a:lnTo>
                        <a:lnTo>
                          <a:pt x="5791200" y="2868706"/>
                        </a:lnTo>
                        <a:lnTo>
                          <a:pt x="6884894" y="3397624"/>
                        </a:lnTo>
                        <a:lnTo>
                          <a:pt x="7915835" y="4007224"/>
                        </a:lnTo>
                        <a:lnTo>
                          <a:pt x="8310282" y="4213412"/>
                        </a:lnTo>
                        <a:lnTo>
                          <a:pt x="8310282" y="3030071"/>
                        </a:lnTo>
                        <a:close/>
                      </a:path>
                    </a:pathLst>
                  </a:custGeom>
                  <a:solidFill>
                    <a:schemeClr val="accent1">
                      <a:alpha val="59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sp>
              <p:nvSpPr>
                <p:cNvPr id="54" name="Freeform 53">
                  <a:extLst>
                    <a:ext uri="{FF2B5EF4-FFF2-40B4-BE49-F238E27FC236}">
                      <a16:creationId xmlns:a16="http://schemas.microsoft.com/office/drawing/2014/main" id="{7599E267-D387-6D4D-BD6F-5923C05C35F8}"/>
                    </a:ext>
                  </a:extLst>
                </p:cNvPr>
                <p:cNvSpPr/>
                <p:nvPr/>
              </p:nvSpPr>
              <p:spPr>
                <a:xfrm>
                  <a:off x="271626" y="2170722"/>
                  <a:ext cx="6629400" cy="13167014"/>
                </a:xfrm>
                <a:custGeom>
                  <a:avLst/>
                  <a:gdLst>
                    <a:gd name="connsiteX0" fmla="*/ 57150 w 6629400"/>
                    <a:gd name="connsiteY0" fmla="*/ 19050 h 13925550"/>
                    <a:gd name="connsiteX1" fmla="*/ 57150 w 6629400"/>
                    <a:gd name="connsiteY1" fmla="*/ 19050 h 13925550"/>
                    <a:gd name="connsiteX2" fmla="*/ 0 w 6629400"/>
                    <a:gd name="connsiteY2" fmla="*/ 247650 h 13925550"/>
                    <a:gd name="connsiteX3" fmla="*/ 38100 w 6629400"/>
                    <a:gd name="connsiteY3" fmla="*/ 13925550 h 13925550"/>
                    <a:gd name="connsiteX4" fmla="*/ 6610350 w 6629400"/>
                    <a:gd name="connsiteY4" fmla="*/ 13925550 h 13925550"/>
                    <a:gd name="connsiteX5" fmla="*/ 6629400 w 6629400"/>
                    <a:gd name="connsiteY5" fmla="*/ 0 h 13925550"/>
                    <a:gd name="connsiteX6" fmla="*/ 57150 w 6629400"/>
                    <a:gd name="connsiteY6" fmla="*/ 19050 h 1392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29400" h="13925550">
                      <a:moveTo>
                        <a:pt x="57150" y="19050"/>
                      </a:moveTo>
                      <a:lnTo>
                        <a:pt x="57150" y="19050"/>
                      </a:lnTo>
                      <a:lnTo>
                        <a:pt x="0" y="247650"/>
                      </a:lnTo>
                      <a:lnTo>
                        <a:pt x="38100" y="13925550"/>
                      </a:lnTo>
                      <a:lnTo>
                        <a:pt x="6610350" y="13925550"/>
                      </a:lnTo>
                      <a:lnTo>
                        <a:pt x="6629400" y="0"/>
                      </a:lnTo>
                      <a:lnTo>
                        <a:pt x="57150" y="19050"/>
                      </a:lnTo>
                      <a:close/>
                    </a:path>
                  </a:pathLst>
                </a:custGeom>
                <a:noFill/>
                <a:ln w="79375">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sp>
            <p:nvSpPr>
              <p:cNvPr id="52" name="Freeform 51">
                <a:extLst>
                  <a:ext uri="{FF2B5EF4-FFF2-40B4-BE49-F238E27FC236}">
                    <a16:creationId xmlns:a16="http://schemas.microsoft.com/office/drawing/2014/main" id="{02A3CB74-17A2-3B44-AA7E-9ADEB8A90F9D}"/>
                  </a:ext>
                </a:extLst>
              </p:cNvPr>
              <p:cNvSpPr/>
              <p:nvPr/>
            </p:nvSpPr>
            <p:spPr>
              <a:xfrm>
                <a:off x="1762969" y="7121248"/>
                <a:ext cx="3178628" cy="5839690"/>
              </a:xfrm>
              <a:custGeom>
                <a:avLst/>
                <a:gdLst>
                  <a:gd name="connsiteX0" fmla="*/ 272143 w 3178628"/>
                  <a:gd name="connsiteY0" fmla="*/ 0 h 5998028"/>
                  <a:gd name="connsiteX1" fmla="*/ 0 w 3178628"/>
                  <a:gd name="connsiteY1" fmla="*/ 3973285 h 5998028"/>
                  <a:gd name="connsiteX2" fmla="*/ 141514 w 3178628"/>
                  <a:gd name="connsiteY2" fmla="*/ 5998028 h 5998028"/>
                  <a:gd name="connsiteX3" fmla="*/ 3004457 w 3178628"/>
                  <a:gd name="connsiteY3" fmla="*/ 5976257 h 5998028"/>
                  <a:gd name="connsiteX4" fmla="*/ 3124200 w 3178628"/>
                  <a:gd name="connsiteY4" fmla="*/ 4376057 h 5998028"/>
                  <a:gd name="connsiteX5" fmla="*/ 3178628 w 3178628"/>
                  <a:gd name="connsiteY5" fmla="*/ 3875314 h 5998028"/>
                  <a:gd name="connsiteX6" fmla="*/ 2993571 w 3178628"/>
                  <a:gd name="connsiteY6" fmla="*/ 1556657 h 5998028"/>
                  <a:gd name="connsiteX7" fmla="*/ 272143 w 3178628"/>
                  <a:gd name="connsiteY7" fmla="*/ 0 h 5998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8628" h="5998028">
                    <a:moveTo>
                      <a:pt x="272143" y="0"/>
                    </a:moveTo>
                    <a:lnTo>
                      <a:pt x="0" y="3973285"/>
                    </a:lnTo>
                    <a:lnTo>
                      <a:pt x="141514" y="5998028"/>
                    </a:lnTo>
                    <a:lnTo>
                      <a:pt x="3004457" y="5976257"/>
                    </a:lnTo>
                    <a:lnTo>
                      <a:pt x="3124200" y="4376057"/>
                    </a:lnTo>
                    <a:lnTo>
                      <a:pt x="3178628" y="3875314"/>
                    </a:lnTo>
                    <a:lnTo>
                      <a:pt x="2993571" y="1556657"/>
                    </a:lnTo>
                    <a:lnTo>
                      <a:pt x="272143" y="0"/>
                    </a:lnTo>
                    <a:close/>
                  </a:path>
                </a:pathLst>
              </a:custGeom>
              <a:solidFill>
                <a:schemeClr val="accent6">
                  <a:alpha val="66000"/>
                </a:schemeClr>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sp>
          <p:nvSpPr>
            <p:cNvPr id="50" name="Freeform 49">
              <a:extLst>
                <a:ext uri="{FF2B5EF4-FFF2-40B4-BE49-F238E27FC236}">
                  <a16:creationId xmlns:a16="http://schemas.microsoft.com/office/drawing/2014/main" id="{BFB7E84E-4B53-8646-BFCA-4CC82BA26AF7}"/>
                </a:ext>
              </a:extLst>
            </p:cNvPr>
            <p:cNvSpPr/>
            <p:nvPr/>
          </p:nvSpPr>
          <p:spPr>
            <a:xfrm>
              <a:off x="2231136" y="4773168"/>
              <a:ext cx="3243072" cy="2767584"/>
            </a:xfrm>
            <a:custGeom>
              <a:avLst/>
              <a:gdLst>
                <a:gd name="connsiteX0" fmla="*/ 30480 w 3243072"/>
                <a:gd name="connsiteY0" fmla="*/ 0 h 2767584"/>
                <a:gd name="connsiteX1" fmla="*/ 0 w 3243072"/>
                <a:gd name="connsiteY1" fmla="*/ 2767584 h 2767584"/>
                <a:gd name="connsiteX2" fmla="*/ 30480 w 3243072"/>
                <a:gd name="connsiteY2" fmla="*/ 2596896 h 2767584"/>
                <a:gd name="connsiteX3" fmla="*/ 97536 w 3243072"/>
                <a:gd name="connsiteY3" fmla="*/ 2493264 h 2767584"/>
                <a:gd name="connsiteX4" fmla="*/ 182880 w 3243072"/>
                <a:gd name="connsiteY4" fmla="*/ 2414016 h 2767584"/>
                <a:gd name="connsiteX5" fmla="*/ 323088 w 3243072"/>
                <a:gd name="connsiteY5" fmla="*/ 2359152 h 2767584"/>
                <a:gd name="connsiteX6" fmla="*/ 481584 w 3243072"/>
                <a:gd name="connsiteY6" fmla="*/ 2340864 h 2767584"/>
                <a:gd name="connsiteX7" fmla="*/ 768096 w 3243072"/>
                <a:gd name="connsiteY7" fmla="*/ 2377440 h 2767584"/>
                <a:gd name="connsiteX8" fmla="*/ 2255520 w 3243072"/>
                <a:gd name="connsiteY8" fmla="*/ 2462784 h 2767584"/>
                <a:gd name="connsiteX9" fmla="*/ 3243072 w 3243072"/>
                <a:gd name="connsiteY9" fmla="*/ 633984 h 2767584"/>
                <a:gd name="connsiteX10" fmla="*/ 524256 w 3243072"/>
                <a:gd name="connsiteY10" fmla="*/ 384048 h 2767584"/>
                <a:gd name="connsiteX11" fmla="*/ 298704 w 3243072"/>
                <a:gd name="connsiteY11" fmla="*/ 335280 h 2767584"/>
                <a:gd name="connsiteX12" fmla="*/ 182880 w 3243072"/>
                <a:gd name="connsiteY12" fmla="*/ 274320 h 2767584"/>
                <a:gd name="connsiteX13" fmla="*/ 91440 w 3243072"/>
                <a:gd name="connsiteY13" fmla="*/ 152400 h 2767584"/>
                <a:gd name="connsiteX14" fmla="*/ 30480 w 3243072"/>
                <a:gd name="connsiteY14" fmla="*/ 0 h 2767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43072" h="2767584">
                  <a:moveTo>
                    <a:pt x="30480" y="0"/>
                  </a:moveTo>
                  <a:lnTo>
                    <a:pt x="0" y="2767584"/>
                  </a:lnTo>
                  <a:lnTo>
                    <a:pt x="30480" y="2596896"/>
                  </a:lnTo>
                  <a:lnTo>
                    <a:pt x="97536" y="2493264"/>
                  </a:lnTo>
                  <a:lnTo>
                    <a:pt x="182880" y="2414016"/>
                  </a:lnTo>
                  <a:lnTo>
                    <a:pt x="323088" y="2359152"/>
                  </a:lnTo>
                  <a:lnTo>
                    <a:pt x="481584" y="2340864"/>
                  </a:lnTo>
                  <a:lnTo>
                    <a:pt x="768096" y="2377440"/>
                  </a:lnTo>
                  <a:lnTo>
                    <a:pt x="2255520" y="2462784"/>
                  </a:lnTo>
                  <a:lnTo>
                    <a:pt x="3243072" y="633984"/>
                  </a:lnTo>
                  <a:lnTo>
                    <a:pt x="524256" y="384048"/>
                  </a:lnTo>
                  <a:lnTo>
                    <a:pt x="298704" y="335280"/>
                  </a:lnTo>
                  <a:lnTo>
                    <a:pt x="182880" y="274320"/>
                  </a:lnTo>
                  <a:lnTo>
                    <a:pt x="91440" y="152400"/>
                  </a:lnTo>
                  <a:lnTo>
                    <a:pt x="30480" y="0"/>
                  </a:lnTo>
                  <a:close/>
                </a:path>
              </a:pathLst>
            </a:custGeom>
            <a:solidFill>
              <a:schemeClr val="bg1">
                <a:lumMod val="65000"/>
                <a:alpha val="62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a:extLst>
              <a:ext uri="{FF2B5EF4-FFF2-40B4-BE49-F238E27FC236}">
                <a16:creationId xmlns:a16="http://schemas.microsoft.com/office/drawing/2014/main" id="{55DDF8F3-7910-2845-8E6A-06506AC060CD}"/>
              </a:ext>
            </a:extLst>
          </p:cNvPr>
          <p:cNvGrpSpPr/>
          <p:nvPr/>
        </p:nvGrpSpPr>
        <p:grpSpPr>
          <a:xfrm>
            <a:off x="11079986" y="1820275"/>
            <a:ext cx="3028240" cy="1786422"/>
            <a:chOff x="129697" y="1621536"/>
            <a:chExt cx="2723594" cy="2647281"/>
          </a:xfrm>
        </p:grpSpPr>
        <p:sp>
          <p:nvSpPr>
            <p:cNvPr id="69" name="Rectangle 68">
              <a:extLst>
                <a:ext uri="{FF2B5EF4-FFF2-40B4-BE49-F238E27FC236}">
                  <a16:creationId xmlns:a16="http://schemas.microsoft.com/office/drawing/2014/main" id="{22F0FFAE-D3AF-F246-8C0E-ADBB936130C0}"/>
                </a:ext>
              </a:extLst>
            </p:cNvPr>
            <p:cNvSpPr/>
            <p:nvPr/>
          </p:nvSpPr>
          <p:spPr>
            <a:xfrm>
              <a:off x="223151" y="2127774"/>
              <a:ext cx="315685" cy="283028"/>
            </a:xfrm>
            <a:prstGeom prst="rect">
              <a:avLst/>
            </a:prstGeom>
            <a:solidFill>
              <a:srgbClr val="00B050">
                <a:alpha val="69000"/>
              </a:srgbClr>
            </a:solidFill>
            <a:ln>
              <a:solidFill>
                <a:srgbClr val="31F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55E31192-A486-014A-8272-A5EC1B5B0596}"/>
                </a:ext>
              </a:extLst>
            </p:cNvPr>
            <p:cNvSpPr/>
            <p:nvPr/>
          </p:nvSpPr>
          <p:spPr>
            <a:xfrm>
              <a:off x="223150" y="2500384"/>
              <a:ext cx="315685" cy="283028"/>
            </a:xfrm>
            <a:prstGeom prst="rect">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CCEB7453-7EE5-9A45-A50F-8452F08CDC77}"/>
                </a:ext>
              </a:extLst>
            </p:cNvPr>
            <p:cNvSpPr/>
            <p:nvPr/>
          </p:nvSpPr>
          <p:spPr>
            <a:xfrm>
              <a:off x="223149" y="2882150"/>
              <a:ext cx="315685" cy="283028"/>
            </a:xfrm>
            <a:prstGeom prst="rect">
              <a:avLst/>
            </a:prstGeom>
            <a:solidFill>
              <a:srgbClr val="00B0F0">
                <a:alpha val="57000"/>
              </a:srgbClr>
            </a:solidFill>
            <a:ln>
              <a:solidFill>
                <a:srgbClr val="78E9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5281743A-C87C-BE45-BBDF-08737717EB81}"/>
                </a:ext>
              </a:extLst>
            </p:cNvPr>
            <p:cNvSpPr/>
            <p:nvPr/>
          </p:nvSpPr>
          <p:spPr>
            <a:xfrm>
              <a:off x="223152" y="3254760"/>
              <a:ext cx="315685" cy="283028"/>
            </a:xfrm>
            <a:prstGeom prst="rect">
              <a:avLst/>
            </a:prstGeom>
            <a:solidFill>
              <a:schemeClr val="accent6">
                <a:alpha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1B8469BE-EDFE-8B43-8F69-0AA9B1443A56}"/>
                </a:ext>
              </a:extLst>
            </p:cNvPr>
            <p:cNvSpPr/>
            <p:nvPr/>
          </p:nvSpPr>
          <p:spPr>
            <a:xfrm>
              <a:off x="223151" y="3633474"/>
              <a:ext cx="315685" cy="283028"/>
            </a:xfrm>
            <a:prstGeom prst="rect">
              <a:avLst/>
            </a:prstGeom>
            <a:solidFill>
              <a:schemeClr val="bg1">
                <a:lumMod val="65000"/>
                <a:alpha val="84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D64803EE-2C7A-F142-A022-85DFDF30ABB8}"/>
                </a:ext>
              </a:extLst>
            </p:cNvPr>
            <p:cNvSpPr txBox="1"/>
            <p:nvPr/>
          </p:nvSpPr>
          <p:spPr>
            <a:xfrm>
              <a:off x="176784" y="1747534"/>
              <a:ext cx="2246446" cy="338554"/>
            </a:xfrm>
            <a:prstGeom prst="rect">
              <a:avLst/>
            </a:prstGeom>
            <a:noFill/>
          </p:spPr>
          <p:txBody>
            <a:bodyPr wrap="square" rtlCol="0">
              <a:spAutoFit/>
            </a:bodyPr>
            <a:lstStyle/>
            <a:p>
              <a:pPr algn="ctr"/>
              <a:r>
                <a:rPr lang="en-US" sz="1600" u="sng" dirty="0"/>
                <a:t>Legend</a:t>
              </a:r>
            </a:p>
          </p:txBody>
        </p:sp>
        <p:sp>
          <p:nvSpPr>
            <p:cNvPr id="75" name="TextBox 74">
              <a:extLst>
                <a:ext uri="{FF2B5EF4-FFF2-40B4-BE49-F238E27FC236}">
                  <a16:creationId xmlns:a16="http://schemas.microsoft.com/office/drawing/2014/main" id="{0F687AD1-F31A-174B-87F5-82513BA5906A}"/>
                </a:ext>
              </a:extLst>
            </p:cNvPr>
            <p:cNvSpPr txBox="1"/>
            <p:nvPr/>
          </p:nvSpPr>
          <p:spPr>
            <a:xfrm>
              <a:off x="538834" y="2129030"/>
              <a:ext cx="2314457" cy="276999"/>
            </a:xfrm>
            <a:prstGeom prst="rect">
              <a:avLst/>
            </a:prstGeom>
            <a:noFill/>
          </p:spPr>
          <p:txBody>
            <a:bodyPr wrap="square" rtlCol="0">
              <a:spAutoFit/>
            </a:bodyPr>
            <a:lstStyle/>
            <a:p>
              <a:r>
                <a:rPr lang="en-US" sz="1200" dirty="0"/>
                <a:t>30-ft. Riparian Buffer Zone</a:t>
              </a:r>
            </a:p>
          </p:txBody>
        </p:sp>
        <p:sp>
          <p:nvSpPr>
            <p:cNvPr id="76" name="TextBox 75">
              <a:extLst>
                <a:ext uri="{FF2B5EF4-FFF2-40B4-BE49-F238E27FC236}">
                  <a16:creationId xmlns:a16="http://schemas.microsoft.com/office/drawing/2014/main" id="{EFC93EAC-2656-AD41-8635-B415D7C3E71D}"/>
                </a:ext>
              </a:extLst>
            </p:cNvPr>
            <p:cNvSpPr txBox="1"/>
            <p:nvPr/>
          </p:nvSpPr>
          <p:spPr>
            <a:xfrm>
              <a:off x="520791" y="2482715"/>
              <a:ext cx="2314457" cy="276999"/>
            </a:xfrm>
            <a:prstGeom prst="rect">
              <a:avLst/>
            </a:prstGeom>
            <a:noFill/>
          </p:spPr>
          <p:txBody>
            <a:bodyPr wrap="square" rtlCol="0">
              <a:spAutoFit/>
            </a:bodyPr>
            <a:lstStyle/>
            <a:p>
              <a:r>
                <a:rPr lang="en-US" sz="1200" dirty="0"/>
                <a:t>Dean Creek</a:t>
              </a:r>
            </a:p>
          </p:txBody>
        </p:sp>
        <p:sp>
          <p:nvSpPr>
            <p:cNvPr id="77" name="TextBox 76">
              <a:extLst>
                <a:ext uri="{FF2B5EF4-FFF2-40B4-BE49-F238E27FC236}">
                  <a16:creationId xmlns:a16="http://schemas.microsoft.com/office/drawing/2014/main" id="{AA07F266-48B2-0E48-A382-A6AA00845899}"/>
                </a:ext>
              </a:extLst>
            </p:cNvPr>
            <p:cNvSpPr txBox="1"/>
            <p:nvPr/>
          </p:nvSpPr>
          <p:spPr>
            <a:xfrm>
              <a:off x="527364" y="2848539"/>
              <a:ext cx="2314457" cy="276999"/>
            </a:xfrm>
            <a:prstGeom prst="rect">
              <a:avLst/>
            </a:prstGeom>
            <a:noFill/>
          </p:spPr>
          <p:txBody>
            <a:bodyPr wrap="square" rtlCol="0">
              <a:spAutoFit/>
            </a:bodyPr>
            <a:lstStyle/>
            <a:p>
              <a:r>
                <a:rPr lang="en-US" sz="1200" dirty="0"/>
                <a:t>30-ft. Creek Setback</a:t>
              </a:r>
            </a:p>
          </p:txBody>
        </p:sp>
        <p:sp>
          <p:nvSpPr>
            <p:cNvPr id="78" name="TextBox 77">
              <a:extLst>
                <a:ext uri="{FF2B5EF4-FFF2-40B4-BE49-F238E27FC236}">
                  <a16:creationId xmlns:a16="http://schemas.microsoft.com/office/drawing/2014/main" id="{A9F473BE-71A2-AC48-8D6D-1406625EDBF3}"/>
                </a:ext>
              </a:extLst>
            </p:cNvPr>
            <p:cNvSpPr txBox="1"/>
            <p:nvPr/>
          </p:nvSpPr>
          <p:spPr>
            <a:xfrm>
              <a:off x="526070" y="3268660"/>
              <a:ext cx="2314457" cy="276999"/>
            </a:xfrm>
            <a:prstGeom prst="rect">
              <a:avLst/>
            </a:prstGeom>
            <a:noFill/>
          </p:spPr>
          <p:txBody>
            <a:bodyPr wrap="square" rtlCol="0">
              <a:spAutoFit/>
            </a:bodyPr>
            <a:lstStyle/>
            <a:p>
              <a:r>
                <a:rPr lang="en-US" sz="1200" dirty="0"/>
                <a:t>Proposed Residence </a:t>
              </a:r>
            </a:p>
          </p:txBody>
        </p:sp>
        <p:sp>
          <p:nvSpPr>
            <p:cNvPr id="79" name="TextBox 78">
              <a:extLst>
                <a:ext uri="{FF2B5EF4-FFF2-40B4-BE49-F238E27FC236}">
                  <a16:creationId xmlns:a16="http://schemas.microsoft.com/office/drawing/2014/main" id="{4BC10EA3-EECF-574F-A5F4-96D4228EBB96}"/>
                </a:ext>
              </a:extLst>
            </p:cNvPr>
            <p:cNvSpPr txBox="1"/>
            <p:nvPr/>
          </p:nvSpPr>
          <p:spPr>
            <a:xfrm>
              <a:off x="520790" y="3634292"/>
              <a:ext cx="2314457" cy="276999"/>
            </a:xfrm>
            <a:prstGeom prst="rect">
              <a:avLst/>
            </a:prstGeom>
            <a:noFill/>
          </p:spPr>
          <p:txBody>
            <a:bodyPr wrap="square" rtlCol="0">
              <a:spAutoFit/>
            </a:bodyPr>
            <a:lstStyle/>
            <a:p>
              <a:r>
                <a:rPr lang="en-US" sz="1200" dirty="0"/>
                <a:t>Bridge/Driveway</a:t>
              </a:r>
            </a:p>
          </p:txBody>
        </p:sp>
        <p:sp>
          <p:nvSpPr>
            <p:cNvPr id="80" name="Rectangle 79">
              <a:extLst>
                <a:ext uri="{FF2B5EF4-FFF2-40B4-BE49-F238E27FC236}">
                  <a16:creationId xmlns:a16="http://schemas.microsoft.com/office/drawing/2014/main" id="{4E526BA4-008C-2A4C-8E8C-D813118D17A2}"/>
                </a:ext>
              </a:extLst>
            </p:cNvPr>
            <p:cNvSpPr/>
            <p:nvPr/>
          </p:nvSpPr>
          <p:spPr>
            <a:xfrm>
              <a:off x="129697" y="1621536"/>
              <a:ext cx="2293533" cy="264728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186867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3"/>
          <p:cNvSpPr txBox="1">
            <a:spLocks noChangeArrowheads="1"/>
          </p:cNvSpPr>
          <p:nvPr/>
        </p:nvSpPr>
        <p:spPr bwMode="auto">
          <a:xfrm>
            <a:off x="715820" y="1152144"/>
            <a:ext cx="13168746" cy="562767"/>
          </a:xfrm>
          <a:prstGeom prst="rect">
            <a:avLst/>
          </a:prstGeom>
          <a:noFill/>
          <a:ln w="9525">
            <a:noFill/>
            <a:miter lim="800000"/>
            <a:headEnd/>
            <a:tailEnd/>
          </a:ln>
        </p:spPr>
        <p:txBody>
          <a:bodyPr wrap="square" lIns="130602" tIns="65302" rIns="130602" bIns="65302">
            <a:spAutoFit/>
          </a:bodyPr>
          <a:lstStyle/>
          <a:p>
            <a:pPr algn="ctr"/>
            <a:r>
              <a:rPr lang="en-US" sz="2800" b="1" dirty="0">
                <a:latin typeface="Century Gothic" pitchFamily="34" charset="0"/>
              </a:rPr>
              <a:t>VARIANCE FINDINGS </a:t>
            </a:r>
          </a:p>
        </p:txBody>
      </p:sp>
      <p:cxnSp>
        <p:nvCxnSpPr>
          <p:cNvPr id="6" name="Straight Connector 5"/>
          <p:cNvCxnSpPr/>
          <p:nvPr/>
        </p:nvCxnSpPr>
        <p:spPr>
          <a:xfrm>
            <a:off x="709770" y="1714911"/>
            <a:ext cx="1316874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7"/>
          <p:cNvSpPr txBox="1">
            <a:spLocks noChangeArrowheads="1"/>
          </p:cNvSpPr>
          <p:nvPr/>
        </p:nvSpPr>
        <p:spPr bwMode="auto">
          <a:xfrm>
            <a:off x="3471719" y="7774082"/>
            <a:ext cx="7686963" cy="408878"/>
          </a:xfrm>
          <a:prstGeom prst="rect">
            <a:avLst/>
          </a:prstGeom>
          <a:noFill/>
          <a:ln w="9525">
            <a:noFill/>
            <a:miter lim="800000"/>
            <a:headEnd/>
            <a:tailEnd/>
          </a:ln>
        </p:spPr>
        <p:txBody>
          <a:bodyPr lIns="130602" tIns="65302" rIns="130602" bIns="65302">
            <a:spAutoFit/>
          </a:bodyPr>
          <a:lstStyle/>
          <a:p>
            <a:pPr algn="ctr">
              <a:defRPr/>
            </a:pPr>
            <a:r>
              <a:rPr lang="en-US" sz="1800" b="1" spc="385" dirty="0">
                <a:latin typeface="Century Gothic" pitchFamily="34" charset="0"/>
              </a:rPr>
              <a:t>PLANNING AND BUILDING DEPARTMENT</a:t>
            </a:r>
          </a:p>
        </p:txBody>
      </p:sp>
      <p:cxnSp>
        <p:nvCxnSpPr>
          <p:cNvPr id="8" name="Straight Connector 7"/>
          <p:cNvCxnSpPr/>
          <p:nvPr/>
        </p:nvCxnSpPr>
        <p:spPr>
          <a:xfrm>
            <a:off x="616530" y="7779365"/>
            <a:ext cx="1316874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15"/>
          <p:cNvSpPr txBox="1">
            <a:spLocks noChangeArrowheads="1"/>
          </p:cNvSpPr>
          <p:nvPr/>
        </p:nvSpPr>
        <p:spPr bwMode="auto">
          <a:xfrm>
            <a:off x="709770" y="1972878"/>
            <a:ext cx="13165285" cy="4447484"/>
          </a:xfrm>
          <a:prstGeom prst="rect">
            <a:avLst/>
          </a:prstGeom>
          <a:noFill/>
          <a:ln w="9525">
            <a:noFill/>
            <a:miter lim="800000"/>
            <a:headEnd/>
            <a:tailEnd/>
          </a:ln>
        </p:spPr>
        <p:txBody>
          <a:bodyPr wrap="square" lIns="261205" tIns="65302" rIns="130602" bIns="65302">
            <a:spAutoFit/>
          </a:bodyPr>
          <a:lstStyle/>
          <a:p>
            <a:pPr marL="514350" indent="-514350">
              <a:lnSpc>
                <a:spcPct val="200000"/>
              </a:lnSpc>
              <a:spcBef>
                <a:spcPts val="0"/>
              </a:spcBef>
              <a:buFont typeface="+mj-lt"/>
              <a:buAutoNum type="romanUcPeriod"/>
            </a:pPr>
            <a:r>
              <a:rPr lang="en-US" sz="2400" dirty="0">
                <a:latin typeface="Century Gothic" panose="020B0502020202020204" pitchFamily="34" charset="0"/>
                <a:cs typeface="Arial" panose="020B0604020202020204" pitchFamily="34" charset="0"/>
              </a:rPr>
              <a:t>The parcel’s location, size, shape and/or other physical conditions vary substantially from those of other parcels in the same zoning district or vicinity.</a:t>
            </a:r>
          </a:p>
          <a:p>
            <a:pPr marL="514350" indent="-514350">
              <a:lnSpc>
                <a:spcPct val="200000"/>
              </a:lnSpc>
              <a:spcBef>
                <a:spcPts val="0"/>
              </a:spcBef>
              <a:buFont typeface="+mj-lt"/>
              <a:buAutoNum type="romanUcPeriod"/>
            </a:pPr>
            <a:r>
              <a:rPr lang="en-US" sz="2400" dirty="0">
                <a:latin typeface="Century Gothic" panose="020B0502020202020204" pitchFamily="34" charset="0"/>
                <a:cs typeface="Arial" panose="020B0604020202020204" pitchFamily="34" charset="0"/>
              </a:rPr>
              <a:t>Without the variance, the landowner would be denied the rights/privileges enjoyed by other landowners in the same district/vicinity. </a:t>
            </a:r>
          </a:p>
          <a:p>
            <a:pPr marL="514350" indent="-514350">
              <a:lnSpc>
                <a:spcPct val="200000"/>
              </a:lnSpc>
              <a:spcBef>
                <a:spcPts val="0"/>
              </a:spcBef>
              <a:buFont typeface="+mj-lt"/>
              <a:buAutoNum type="romanUcPeriod"/>
            </a:pPr>
            <a:r>
              <a:rPr lang="en-US" sz="2400" dirty="0">
                <a:latin typeface="Century Gothic" panose="020B0502020202020204" pitchFamily="34" charset="0"/>
                <a:cs typeface="Arial" panose="020B0604020202020204" pitchFamily="34" charset="0"/>
              </a:rPr>
              <a:t>Variance does not grant the landowner a special privilege inconsistent with restrictions placed on other parcels in the same zoning district. </a:t>
            </a:r>
          </a:p>
        </p:txBody>
      </p:sp>
    </p:spTree>
    <p:extLst>
      <p:ext uri="{BB962C8B-B14F-4D97-AF65-F5344CB8AC3E}">
        <p14:creationId xmlns:p14="http://schemas.microsoft.com/office/powerpoint/2010/main" val="8994338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3"/>
          <p:cNvSpPr txBox="1">
            <a:spLocks noChangeArrowheads="1"/>
          </p:cNvSpPr>
          <p:nvPr/>
        </p:nvSpPr>
        <p:spPr bwMode="auto">
          <a:xfrm>
            <a:off x="715820" y="1152144"/>
            <a:ext cx="13168746" cy="562767"/>
          </a:xfrm>
          <a:prstGeom prst="rect">
            <a:avLst/>
          </a:prstGeom>
          <a:noFill/>
          <a:ln w="9525">
            <a:noFill/>
            <a:miter lim="800000"/>
            <a:headEnd/>
            <a:tailEnd/>
          </a:ln>
        </p:spPr>
        <p:txBody>
          <a:bodyPr wrap="square" lIns="130602" tIns="65302" rIns="130602" bIns="65302">
            <a:spAutoFit/>
          </a:bodyPr>
          <a:lstStyle/>
          <a:p>
            <a:pPr algn="ctr"/>
            <a:r>
              <a:rPr lang="en-US" sz="2800" b="1" dirty="0">
                <a:latin typeface="Century Gothic" pitchFamily="34" charset="0"/>
              </a:rPr>
              <a:t>REGULATIONS CONFORMANCE</a:t>
            </a:r>
          </a:p>
        </p:txBody>
      </p:sp>
      <p:cxnSp>
        <p:nvCxnSpPr>
          <p:cNvPr id="6" name="Straight Connector 5"/>
          <p:cNvCxnSpPr/>
          <p:nvPr/>
        </p:nvCxnSpPr>
        <p:spPr>
          <a:xfrm>
            <a:off x="709770" y="1714911"/>
            <a:ext cx="1316874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7"/>
          <p:cNvSpPr txBox="1">
            <a:spLocks noChangeArrowheads="1"/>
          </p:cNvSpPr>
          <p:nvPr/>
        </p:nvSpPr>
        <p:spPr bwMode="auto">
          <a:xfrm>
            <a:off x="3471719" y="7774082"/>
            <a:ext cx="7686963" cy="408878"/>
          </a:xfrm>
          <a:prstGeom prst="rect">
            <a:avLst/>
          </a:prstGeom>
          <a:noFill/>
          <a:ln w="9525">
            <a:noFill/>
            <a:miter lim="800000"/>
            <a:headEnd/>
            <a:tailEnd/>
          </a:ln>
        </p:spPr>
        <p:txBody>
          <a:bodyPr lIns="130602" tIns="65302" rIns="130602" bIns="65302">
            <a:spAutoFit/>
          </a:bodyPr>
          <a:lstStyle/>
          <a:p>
            <a:pPr algn="ctr">
              <a:defRPr/>
            </a:pPr>
            <a:r>
              <a:rPr lang="en-US" sz="1800" b="1" spc="385" dirty="0">
                <a:latin typeface="Century Gothic" pitchFamily="34" charset="0"/>
              </a:rPr>
              <a:t>PLANNING AND BUILDING DEPARTMENT</a:t>
            </a:r>
          </a:p>
        </p:txBody>
      </p:sp>
      <p:cxnSp>
        <p:nvCxnSpPr>
          <p:cNvPr id="8" name="Straight Connector 7"/>
          <p:cNvCxnSpPr/>
          <p:nvPr/>
        </p:nvCxnSpPr>
        <p:spPr>
          <a:xfrm>
            <a:off x="616530" y="7779365"/>
            <a:ext cx="1316874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15"/>
          <p:cNvSpPr txBox="1">
            <a:spLocks noChangeArrowheads="1"/>
          </p:cNvSpPr>
          <p:nvPr/>
        </p:nvSpPr>
        <p:spPr bwMode="auto">
          <a:xfrm>
            <a:off x="709770" y="1972878"/>
            <a:ext cx="13165285" cy="4447484"/>
          </a:xfrm>
          <a:prstGeom prst="rect">
            <a:avLst/>
          </a:prstGeom>
          <a:noFill/>
          <a:ln w="9525">
            <a:noFill/>
            <a:miter lim="800000"/>
            <a:headEnd/>
            <a:tailEnd/>
          </a:ln>
        </p:spPr>
        <p:txBody>
          <a:bodyPr wrap="square" lIns="261205" tIns="65302" rIns="130602" bIns="65302">
            <a:spAutoFit/>
          </a:bodyPr>
          <a:lstStyle/>
          <a:p>
            <a:pPr marL="635000" indent="-635000">
              <a:lnSpc>
                <a:spcPct val="200000"/>
              </a:lnSpc>
              <a:spcBef>
                <a:spcPts val="0"/>
              </a:spcBef>
              <a:buFont typeface="Wingdings" panose="05000000000000000000" pitchFamily="2" charset="2"/>
              <a:buChar char="q"/>
            </a:pPr>
            <a:r>
              <a:rPr lang="en-US" sz="2400" dirty="0">
                <a:latin typeface="Century Gothic" panose="020B0502020202020204" pitchFamily="34" charset="0"/>
                <a:cs typeface="Arial" panose="020B0604020202020204" pitchFamily="34" charset="0"/>
              </a:rPr>
              <a:t>General Plan Policies</a:t>
            </a:r>
          </a:p>
          <a:p>
            <a:pPr marL="635000" indent="-635000">
              <a:lnSpc>
                <a:spcPct val="200000"/>
              </a:lnSpc>
              <a:spcBef>
                <a:spcPts val="0"/>
              </a:spcBef>
              <a:buFont typeface="Wingdings" panose="05000000000000000000" pitchFamily="2" charset="2"/>
              <a:buChar char="q"/>
            </a:pPr>
            <a:r>
              <a:rPr lang="en-US" sz="2400" dirty="0">
                <a:latin typeface="Century Gothic" panose="020B0502020202020204" pitchFamily="34" charset="0"/>
                <a:cs typeface="Arial" panose="020B0604020202020204" pitchFamily="34" charset="0"/>
              </a:rPr>
              <a:t>Local Coastal Program (LCP)</a:t>
            </a:r>
          </a:p>
          <a:p>
            <a:pPr marL="635000" indent="-635000">
              <a:lnSpc>
                <a:spcPct val="200000"/>
              </a:lnSpc>
              <a:spcBef>
                <a:spcPts val="0"/>
              </a:spcBef>
              <a:buFont typeface="Wingdings" panose="05000000000000000000" pitchFamily="2" charset="2"/>
              <a:buChar char="q"/>
            </a:pPr>
            <a:r>
              <a:rPr lang="en-US" sz="2400" dirty="0">
                <a:latin typeface="Century Gothic" panose="020B0502020202020204" pitchFamily="34" charset="0"/>
                <a:cs typeface="Arial" panose="020B0604020202020204" pitchFamily="34" charset="0"/>
              </a:rPr>
              <a:t>Zoning District Regulations</a:t>
            </a:r>
          </a:p>
          <a:p>
            <a:pPr marL="635000" indent="-635000">
              <a:lnSpc>
                <a:spcPct val="200000"/>
              </a:lnSpc>
              <a:spcBef>
                <a:spcPts val="0"/>
              </a:spcBef>
              <a:buFont typeface="Wingdings" panose="05000000000000000000" pitchFamily="2" charset="2"/>
              <a:buChar char="q"/>
            </a:pPr>
            <a:r>
              <a:rPr lang="en-US" sz="2400" dirty="0">
                <a:latin typeface="Century Gothic" panose="020B0502020202020204" pitchFamily="34" charset="0"/>
                <a:cs typeface="Arial" panose="020B0604020202020204" pitchFamily="34" charset="0"/>
              </a:rPr>
              <a:t>Coastside Design Review Standards</a:t>
            </a:r>
          </a:p>
          <a:p>
            <a:pPr marL="635000" indent="-635000">
              <a:lnSpc>
                <a:spcPct val="200000"/>
              </a:lnSpc>
              <a:spcBef>
                <a:spcPts val="0"/>
              </a:spcBef>
              <a:buFont typeface="Wingdings" panose="05000000000000000000" pitchFamily="2" charset="2"/>
              <a:buChar char="q"/>
            </a:pPr>
            <a:r>
              <a:rPr lang="en-US" sz="2400" dirty="0">
                <a:latin typeface="Century Gothic" panose="020B0502020202020204" pitchFamily="34" charset="0"/>
                <a:cs typeface="Arial" panose="020B0604020202020204" pitchFamily="34" charset="0"/>
              </a:rPr>
              <a:t>Variance Standards</a:t>
            </a:r>
          </a:p>
          <a:p>
            <a:pPr marL="635000" indent="-635000">
              <a:lnSpc>
                <a:spcPct val="200000"/>
              </a:lnSpc>
              <a:spcBef>
                <a:spcPts val="0"/>
              </a:spcBef>
              <a:buFont typeface="Wingdings" panose="05000000000000000000" pitchFamily="2" charset="2"/>
              <a:buChar char="q"/>
            </a:pPr>
            <a:r>
              <a:rPr lang="en-US" sz="2400" dirty="0">
                <a:latin typeface="Century Gothic" panose="020B0502020202020204" pitchFamily="34" charset="0"/>
                <a:cs typeface="Arial" panose="020B0604020202020204" pitchFamily="34" charset="0"/>
              </a:rPr>
              <a:t>Significant Tree Ordinance</a:t>
            </a:r>
          </a:p>
        </p:txBody>
      </p:sp>
    </p:spTree>
    <p:extLst>
      <p:ext uri="{BB962C8B-B14F-4D97-AF65-F5344CB8AC3E}">
        <p14:creationId xmlns:p14="http://schemas.microsoft.com/office/powerpoint/2010/main" val="33113393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3"/>
          <p:cNvSpPr txBox="1">
            <a:spLocks noChangeArrowheads="1"/>
          </p:cNvSpPr>
          <p:nvPr/>
        </p:nvSpPr>
        <p:spPr bwMode="auto">
          <a:xfrm>
            <a:off x="715820" y="1152144"/>
            <a:ext cx="13168746" cy="562767"/>
          </a:xfrm>
          <a:prstGeom prst="rect">
            <a:avLst/>
          </a:prstGeom>
          <a:noFill/>
          <a:ln w="9525">
            <a:noFill/>
            <a:miter lim="800000"/>
            <a:headEnd/>
            <a:tailEnd/>
          </a:ln>
        </p:spPr>
        <p:txBody>
          <a:bodyPr wrap="square" lIns="130602" tIns="65302" rIns="130602" bIns="65302">
            <a:spAutoFit/>
          </a:bodyPr>
          <a:lstStyle/>
          <a:p>
            <a:pPr algn="ctr"/>
            <a:r>
              <a:rPr lang="en-US" sz="2800" b="1" dirty="0">
                <a:latin typeface="Century Gothic" pitchFamily="34" charset="0"/>
              </a:rPr>
              <a:t>ENVIRONMENTAL REVIEW</a:t>
            </a:r>
          </a:p>
        </p:txBody>
      </p:sp>
      <p:cxnSp>
        <p:nvCxnSpPr>
          <p:cNvPr id="6" name="Straight Connector 5"/>
          <p:cNvCxnSpPr/>
          <p:nvPr/>
        </p:nvCxnSpPr>
        <p:spPr>
          <a:xfrm>
            <a:off x="715819" y="1719072"/>
            <a:ext cx="1316874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7"/>
          <p:cNvSpPr txBox="1">
            <a:spLocks noChangeArrowheads="1"/>
          </p:cNvSpPr>
          <p:nvPr/>
        </p:nvSpPr>
        <p:spPr bwMode="auto">
          <a:xfrm>
            <a:off x="3471719" y="7774082"/>
            <a:ext cx="7686963" cy="408878"/>
          </a:xfrm>
          <a:prstGeom prst="rect">
            <a:avLst/>
          </a:prstGeom>
          <a:noFill/>
          <a:ln w="9525">
            <a:noFill/>
            <a:miter lim="800000"/>
            <a:headEnd/>
            <a:tailEnd/>
          </a:ln>
        </p:spPr>
        <p:txBody>
          <a:bodyPr lIns="130602" tIns="65302" rIns="130602" bIns="65302">
            <a:spAutoFit/>
          </a:bodyPr>
          <a:lstStyle/>
          <a:p>
            <a:pPr algn="ctr">
              <a:defRPr/>
            </a:pPr>
            <a:r>
              <a:rPr lang="en-US" sz="1800" b="1" spc="385" dirty="0">
                <a:latin typeface="Century Gothic" pitchFamily="34" charset="0"/>
              </a:rPr>
              <a:t>PLANNING AND BUILDING DEPARTMENT</a:t>
            </a:r>
          </a:p>
        </p:txBody>
      </p:sp>
      <p:cxnSp>
        <p:nvCxnSpPr>
          <p:cNvPr id="8" name="Straight Connector 7"/>
          <p:cNvCxnSpPr/>
          <p:nvPr/>
        </p:nvCxnSpPr>
        <p:spPr>
          <a:xfrm>
            <a:off x="616530" y="7779365"/>
            <a:ext cx="1316874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15"/>
          <p:cNvSpPr txBox="1">
            <a:spLocks noChangeArrowheads="1"/>
          </p:cNvSpPr>
          <p:nvPr/>
        </p:nvSpPr>
        <p:spPr bwMode="auto">
          <a:xfrm>
            <a:off x="713231" y="1866050"/>
            <a:ext cx="13165285" cy="3385655"/>
          </a:xfrm>
          <a:prstGeom prst="rect">
            <a:avLst/>
          </a:prstGeom>
          <a:noFill/>
          <a:ln w="9525">
            <a:noFill/>
            <a:miter lim="800000"/>
            <a:headEnd/>
            <a:tailEnd/>
          </a:ln>
        </p:spPr>
        <p:txBody>
          <a:bodyPr wrap="square" lIns="261205" tIns="65302" rIns="130602" bIns="65302">
            <a:spAutoFit/>
          </a:bodyPr>
          <a:lstStyle/>
          <a:p>
            <a:pPr lvl="1" indent="0">
              <a:lnSpc>
                <a:spcPct val="150000"/>
              </a:lnSpc>
              <a:spcBef>
                <a:spcPts val="0"/>
              </a:spcBef>
            </a:pPr>
            <a:r>
              <a:rPr lang="en-US" sz="2400" dirty="0">
                <a:latin typeface="Century Gothic" panose="020B0502020202020204" pitchFamily="34" charset="0"/>
                <a:cs typeface="Arial" panose="020B0604020202020204" pitchFamily="34" charset="0"/>
              </a:rPr>
              <a:t>In compliance with the California Environmental Quality Act (CEQA), an Initial Study (IS) and Mitigated Negative Declaration (MND) have been prepared and circulated for this project.  The public comment period commenced on</a:t>
            </a:r>
          </a:p>
          <a:p>
            <a:pPr lvl="1" indent="0">
              <a:lnSpc>
                <a:spcPct val="150000"/>
              </a:lnSpc>
              <a:spcBef>
                <a:spcPts val="0"/>
              </a:spcBef>
            </a:pPr>
            <a:r>
              <a:rPr lang="en-US" sz="2400" dirty="0">
                <a:latin typeface="Century Gothic" panose="020B0502020202020204" pitchFamily="34" charset="0"/>
                <a:cs typeface="Arial" panose="020B0604020202020204" pitchFamily="34" charset="0"/>
              </a:rPr>
              <a:t>January 15, 2020 and ended on February 10, 2020.  No public comments were received during this period.  Mitigation measures have been included as conditions of approval in the staff report.</a:t>
            </a:r>
          </a:p>
        </p:txBody>
      </p:sp>
    </p:spTree>
    <p:extLst>
      <p:ext uri="{BB962C8B-B14F-4D97-AF65-F5344CB8AC3E}">
        <p14:creationId xmlns:p14="http://schemas.microsoft.com/office/powerpoint/2010/main" val="20355053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3"/>
          <p:cNvSpPr txBox="1">
            <a:spLocks noChangeArrowheads="1"/>
          </p:cNvSpPr>
          <p:nvPr/>
        </p:nvSpPr>
        <p:spPr bwMode="auto">
          <a:xfrm>
            <a:off x="715819" y="1152144"/>
            <a:ext cx="13168746" cy="562767"/>
          </a:xfrm>
          <a:prstGeom prst="rect">
            <a:avLst/>
          </a:prstGeom>
          <a:noFill/>
          <a:ln w="9525">
            <a:noFill/>
            <a:miter lim="800000"/>
            <a:headEnd/>
            <a:tailEnd/>
          </a:ln>
        </p:spPr>
        <p:txBody>
          <a:bodyPr wrap="square" lIns="130602" tIns="65302" rIns="130602" bIns="65302">
            <a:spAutoFit/>
          </a:bodyPr>
          <a:lstStyle/>
          <a:p>
            <a:pPr algn="ctr"/>
            <a:r>
              <a:rPr lang="en-US" sz="2800" b="1" dirty="0">
                <a:latin typeface="Century Gothic" pitchFamily="34" charset="0"/>
              </a:rPr>
              <a:t>RECOMMENDATION AND FINDINGS</a:t>
            </a:r>
          </a:p>
        </p:txBody>
      </p:sp>
      <p:cxnSp>
        <p:nvCxnSpPr>
          <p:cNvPr id="6" name="Straight Connector 5"/>
          <p:cNvCxnSpPr/>
          <p:nvPr/>
        </p:nvCxnSpPr>
        <p:spPr>
          <a:xfrm>
            <a:off x="715819" y="1719072"/>
            <a:ext cx="1316874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7"/>
          <p:cNvSpPr txBox="1">
            <a:spLocks noChangeArrowheads="1"/>
          </p:cNvSpPr>
          <p:nvPr/>
        </p:nvSpPr>
        <p:spPr bwMode="auto">
          <a:xfrm>
            <a:off x="3471719" y="7774082"/>
            <a:ext cx="7686963" cy="408878"/>
          </a:xfrm>
          <a:prstGeom prst="rect">
            <a:avLst/>
          </a:prstGeom>
          <a:noFill/>
          <a:ln w="9525">
            <a:noFill/>
            <a:miter lim="800000"/>
            <a:headEnd/>
            <a:tailEnd/>
          </a:ln>
        </p:spPr>
        <p:txBody>
          <a:bodyPr lIns="130602" tIns="65302" rIns="130602" bIns="65302">
            <a:spAutoFit/>
          </a:bodyPr>
          <a:lstStyle/>
          <a:p>
            <a:pPr algn="ctr">
              <a:defRPr/>
            </a:pPr>
            <a:r>
              <a:rPr lang="en-US" sz="1800" b="1" spc="385" dirty="0">
                <a:latin typeface="Century Gothic" pitchFamily="34" charset="0"/>
              </a:rPr>
              <a:t>PLANNING AND BUILDING DEPARTMENT</a:t>
            </a:r>
          </a:p>
        </p:txBody>
      </p:sp>
      <p:cxnSp>
        <p:nvCxnSpPr>
          <p:cNvPr id="8" name="Straight Connector 7"/>
          <p:cNvCxnSpPr/>
          <p:nvPr/>
        </p:nvCxnSpPr>
        <p:spPr>
          <a:xfrm>
            <a:off x="616530" y="7779365"/>
            <a:ext cx="1316874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15"/>
          <p:cNvSpPr txBox="1">
            <a:spLocks noChangeArrowheads="1"/>
          </p:cNvSpPr>
          <p:nvPr/>
        </p:nvSpPr>
        <p:spPr bwMode="auto">
          <a:xfrm>
            <a:off x="713231" y="1866050"/>
            <a:ext cx="13165285" cy="3708821"/>
          </a:xfrm>
          <a:prstGeom prst="rect">
            <a:avLst/>
          </a:prstGeom>
          <a:noFill/>
          <a:ln w="9525">
            <a:noFill/>
            <a:miter lim="800000"/>
            <a:headEnd/>
            <a:tailEnd/>
          </a:ln>
        </p:spPr>
        <p:txBody>
          <a:bodyPr wrap="square" lIns="261205" tIns="65302" rIns="130602" bIns="65302">
            <a:spAutoFit/>
          </a:bodyPr>
          <a:lstStyle/>
          <a:p>
            <a:pPr>
              <a:lnSpc>
                <a:spcPct val="200000"/>
              </a:lnSpc>
              <a:spcBef>
                <a:spcPts val="0"/>
              </a:spcBef>
            </a:pPr>
            <a:r>
              <a:rPr lang="en-US" sz="2400" dirty="0">
                <a:latin typeface="Century Gothic" panose="020B0502020202020204" pitchFamily="34" charset="0"/>
                <a:cs typeface="Arial" panose="020B0604020202020204" pitchFamily="34" charset="0"/>
              </a:rPr>
              <a:t>That the Planning Commission:</a:t>
            </a:r>
          </a:p>
          <a:p>
            <a:pPr lvl="1">
              <a:lnSpc>
                <a:spcPct val="200000"/>
              </a:lnSpc>
              <a:spcBef>
                <a:spcPts val="0"/>
              </a:spcBef>
            </a:pPr>
            <a:r>
              <a:rPr lang="en-US" sz="2400" dirty="0">
                <a:latin typeface="Century Gothic" panose="020B0502020202020204" pitchFamily="34" charset="0"/>
                <a:cs typeface="Arial" panose="020B0604020202020204" pitchFamily="34" charset="0"/>
              </a:rPr>
              <a:t>Adopt the Mitigated Negative Declaration and approve the Coastside Design Review Permit, Coastal Development Permit, and Variance based on and subject to the required findings and conditions of approval listed in Attachment A of the staff report.</a:t>
            </a:r>
          </a:p>
        </p:txBody>
      </p:sp>
    </p:spTree>
    <p:extLst>
      <p:ext uri="{BB962C8B-B14F-4D97-AF65-F5344CB8AC3E}">
        <p14:creationId xmlns:p14="http://schemas.microsoft.com/office/powerpoint/2010/main" val="267430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3"/>
          <p:cNvSpPr txBox="1">
            <a:spLocks noChangeArrowheads="1"/>
          </p:cNvSpPr>
          <p:nvPr/>
        </p:nvSpPr>
        <p:spPr bwMode="auto">
          <a:xfrm>
            <a:off x="715819" y="1155532"/>
            <a:ext cx="13168746" cy="562767"/>
          </a:xfrm>
          <a:prstGeom prst="rect">
            <a:avLst/>
          </a:prstGeom>
          <a:noFill/>
          <a:ln w="9525">
            <a:noFill/>
            <a:miter lim="800000"/>
            <a:headEnd/>
            <a:tailEnd/>
          </a:ln>
        </p:spPr>
        <p:txBody>
          <a:bodyPr wrap="square" lIns="130602" tIns="65302" rIns="130602" bIns="65302">
            <a:spAutoFit/>
          </a:bodyPr>
          <a:lstStyle/>
          <a:p>
            <a:pPr algn="ctr"/>
            <a:r>
              <a:rPr lang="en-US" sz="2800" b="1" dirty="0">
                <a:latin typeface="Century Gothic" pitchFamily="34" charset="0"/>
              </a:rPr>
              <a:t>PROJECT DESCRIPTION</a:t>
            </a:r>
          </a:p>
        </p:txBody>
      </p:sp>
      <p:cxnSp>
        <p:nvCxnSpPr>
          <p:cNvPr id="6" name="Straight Connector 5"/>
          <p:cNvCxnSpPr/>
          <p:nvPr/>
        </p:nvCxnSpPr>
        <p:spPr>
          <a:xfrm>
            <a:off x="715819" y="1719072"/>
            <a:ext cx="1316874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7"/>
          <p:cNvSpPr txBox="1">
            <a:spLocks noChangeArrowheads="1"/>
          </p:cNvSpPr>
          <p:nvPr/>
        </p:nvSpPr>
        <p:spPr bwMode="auto">
          <a:xfrm>
            <a:off x="3471719" y="7774082"/>
            <a:ext cx="7686963" cy="408878"/>
          </a:xfrm>
          <a:prstGeom prst="rect">
            <a:avLst/>
          </a:prstGeom>
          <a:noFill/>
          <a:ln w="9525">
            <a:noFill/>
            <a:miter lim="800000"/>
            <a:headEnd/>
            <a:tailEnd/>
          </a:ln>
        </p:spPr>
        <p:txBody>
          <a:bodyPr lIns="130602" tIns="65302" rIns="130602" bIns="65302">
            <a:spAutoFit/>
          </a:bodyPr>
          <a:lstStyle/>
          <a:p>
            <a:pPr algn="ctr">
              <a:defRPr/>
            </a:pPr>
            <a:r>
              <a:rPr lang="en-US" sz="1800" b="1" spc="385" dirty="0">
                <a:latin typeface="Century Gothic" pitchFamily="34" charset="0"/>
              </a:rPr>
              <a:t>PLANNING AND BUILDING DEPARTMENT</a:t>
            </a:r>
          </a:p>
        </p:txBody>
      </p:sp>
      <p:cxnSp>
        <p:nvCxnSpPr>
          <p:cNvPr id="8" name="Straight Connector 7"/>
          <p:cNvCxnSpPr/>
          <p:nvPr/>
        </p:nvCxnSpPr>
        <p:spPr>
          <a:xfrm>
            <a:off x="616530" y="7779365"/>
            <a:ext cx="1316874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15"/>
          <p:cNvSpPr txBox="1">
            <a:spLocks noChangeArrowheads="1"/>
          </p:cNvSpPr>
          <p:nvPr/>
        </p:nvSpPr>
        <p:spPr bwMode="auto">
          <a:xfrm>
            <a:off x="713232" y="1866050"/>
            <a:ext cx="5606546" cy="2347871"/>
          </a:xfrm>
          <a:prstGeom prst="rect">
            <a:avLst/>
          </a:prstGeom>
          <a:noFill/>
          <a:ln w="9525">
            <a:noFill/>
            <a:miter lim="800000"/>
            <a:headEnd/>
            <a:tailEnd/>
          </a:ln>
        </p:spPr>
        <p:txBody>
          <a:bodyPr wrap="square" lIns="261205" tIns="65302" rIns="130602" bIns="65302">
            <a:spAutoFit/>
          </a:bodyPr>
          <a:lstStyle/>
          <a:p>
            <a:pPr>
              <a:spcBef>
                <a:spcPts val="0"/>
              </a:spcBef>
            </a:pPr>
            <a:r>
              <a:rPr lang="en-US" sz="2400" dirty="0">
                <a:latin typeface="Century Gothic" panose="020B0502020202020204" pitchFamily="34" charset="0"/>
                <a:cs typeface="Arial" panose="020B0604020202020204" pitchFamily="34" charset="0"/>
              </a:rPr>
              <a:t>Proposal to construct a new 2,190 sq. ft., 3-story, single-family home to include a first floor 730 sq. ft. second unit on a 5,000 sq. ft. vacant parcel in the R-1/S-17/</a:t>
            </a:r>
            <a:r>
              <a:rPr lang="en-US" sz="2400" dirty="0" err="1">
                <a:latin typeface="Century Gothic" panose="020B0502020202020204" pitchFamily="34" charset="0"/>
                <a:cs typeface="Arial" panose="020B0604020202020204" pitchFamily="34" charset="0"/>
              </a:rPr>
              <a:t>DR</a:t>
            </a:r>
            <a:r>
              <a:rPr lang="en-US" sz="2400" dirty="0">
                <a:latin typeface="Century Gothic" panose="020B0502020202020204" pitchFamily="34" charset="0"/>
                <a:cs typeface="Arial" panose="020B0604020202020204" pitchFamily="34" charset="0"/>
              </a:rPr>
              <a:t>/CD zoning district. </a:t>
            </a:r>
            <a:endParaRPr lang="en-US" sz="2400" dirty="0"/>
          </a:p>
        </p:txBody>
      </p:sp>
      <p:pic>
        <p:nvPicPr>
          <p:cNvPr id="2" name="Picture 1"/>
          <p:cNvPicPr>
            <a:picLocks noChangeAspect="1"/>
          </p:cNvPicPr>
          <p:nvPr/>
        </p:nvPicPr>
        <p:blipFill>
          <a:blip r:embed="rId3"/>
          <a:stretch>
            <a:fillRect/>
          </a:stretch>
        </p:blipFill>
        <p:spPr>
          <a:xfrm>
            <a:off x="6676335" y="1866050"/>
            <a:ext cx="6320138" cy="331172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Box 3"/>
          <p:cNvSpPr txBox="1">
            <a:spLocks noChangeArrowheads="1"/>
          </p:cNvSpPr>
          <p:nvPr/>
        </p:nvSpPr>
        <p:spPr bwMode="auto">
          <a:xfrm>
            <a:off x="715819" y="1122588"/>
            <a:ext cx="13168746" cy="531989"/>
          </a:xfrm>
          <a:prstGeom prst="rect">
            <a:avLst/>
          </a:prstGeom>
          <a:noFill/>
          <a:ln w="9525">
            <a:noFill/>
            <a:miter lim="800000"/>
            <a:headEnd/>
            <a:tailEnd/>
          </a:ln>
        </p:spPr>
        <p:txBody>
          <a:bodyPr wrap="square" lIns="130602" tIns="65302" rIns="130602" bIns="65302">
            <a:spAutoFit/>
          </a:bodyPr>
          <a:lstStyle/>
          <a:p>
            <a:pPr algn="ctr"/>
            <a:r>
              <a:rPr lang="en-US" sz="2600" b="1" spc="600" dirty="0">
                <a:latin typeface="Century Gothic" pitchFamily="34" charset="0"/>
              </a:rPr>
              <a:t>PLANNING COMMISSION</a:t>
            </a:r>
            <a:endParaRPr lang="en-US" sz="2300" b="1" spc="600" dirty="0">
              <a:latin typeface="Century Gothic" pitchFamily="34" charset="0"/>
            </a:endParaRPr>
          </a:p>
        </p:txBody>
      </p:sp>
      <p:cxnSp>
        <p:nvCxnSpPr>
          <p:cNvPr id="6" name="Straight Connector 5"/>
          <p:cNvCxnSpPr/>
          <p:nvPr/>
        </p:nvCxnSpPr>
        <p:spPr>
          <a:xfrm>
            <a:off x="715819" y="1709693"/>
            <a:ext cx="1316874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831942" y="3246265"/>
            <a:ext cx="246841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78" name="TextBox 8"/>
          <p:cNvSpPr txBox="1">
            <a:spLocks noChangeArrowheads="1"/>
          </p:cNvSpPr>
          <p:nvPr/>
        </p:nvSpPr>
        <p:spPr bwMode="auto">
          <a:xfrm>
            <a:off x="4366353" y="1726980"/>
            <a:ext cx="5805336" cy="932098"/>
          </a:xfrm>
          <a:prstGeom prst="rect">
            <a:avLst/>
          </a:prstGeom>
          <a:noFill/>
          <a:ln w="9525">
            <a:noFill/>
            <a:miter lim="800000"/>
            <a:headEnd/>
            <a:tailEnd/>
          </a:ln>
        </p:spPr>
        <p:txBody>
          <a:bodyPr wrap="none" lIns="130602" tIns="65302" rIns="130602" bIns="65302">
            <a:spAutoFit/>
          </a:bodyPr>
          <a:lstStyle/>
          <a:p>
            <a:pPr algn="ctr">
              <a:spcBef>
                <a:spcPct val="0"/>
              </a:spcBef>
            </a:pPr>
            <a:r>
              <a:rPr lang="en-US" sz="2600" dirty="0">
                <a:latin typeface="Century Gothic" pitchFamily="34" charset="0"/>
              </a:rPr>
              <a:t>Board of Supervisors Chambers</a:t>
            </a:r>
          </a:p>
          <a:p>
            <a:pPr algn="ctr">
              <a:spcBef>
                <a:spcPct val="0"/>
              </a:spcBef>
            </a:pPr>
            <a:r>
              <a:rPr lang="en-US" sz="2600" dirty="0">
                <a:latin typeface="Century Gothic" pitchFamily="34" charset="0"/>
              </a:rPr>
              <a:t>400 County Center, Redwood City</a:t>
            </a:r>
          </a:p>
        </p:txBody>
      </p:sp>
      <p:sp>
        <p:nvSpPr>
          <p:cNvPr id="10" name="TextBox 9"/>
          <p:cNvSpPr txBox="1"/>
          <p:nvPr/>
        </p:nvSpPr>
        <p:spPr>
          <a:xfrm>
            <a:off x="6281610" y="2750882"/>
            <a:ext cx="1577320" cy="531989"/>
          </a:xfrm>
          <a:prstGeom prst="rect">
            <a:avLst/>
          </a:prstGeom>
          <a:noFill/>
        </p:spPr>
        <p:txBody>
          <a:bodyPr wrap="none" lIns="130602" tIns="65302" rIns="130602" bIns="65302">
            <a:spAutoFit/>
          </a:bodyPr>
          <a:lstStyle/>
          <a:p>
            <a:pPr algn="ctr">
              <a:defRPr/>
            </a:pPr>
            <a:r>
              <a:rPr lang="en-US" sz="2600" b="1" spc="428" dirty="0">
                <a:latin typeface="Century Gothic" pitchFamily="34" charset="0"/>
              </a:rPr>
              <a:t>ITEM 3</a:t>
            </a:r>
            <a:endParaRPr lang="en-US" sz="2600" b="1" spc="428" dirty="0">
              <a:solidFill>
                <a:srgbClr val="FF0000"/>
              </a:solidFill>
              <a:latin typeface="Century Gothic" pitchFamily="34" charset="0"/>
            </a:endParaRPr>
          </a:p>
        </p:txBody>
      </p:sp>
      <p:sp>
        <p:nvSpPr>
          <p:cNvPr id="13" name="TextBox 7"/>
          <p:cNvSpPr txBox="1">
            <a:spLocks noChangeArrowheads="1"/>
          </p:cNvSpPr>
          <p:nvPr/>
        </p:nvSpPr>
        <p:spPr bwMode="auto">
          <a:xfrm>
            <a:off x="3471719" y="7774082"/>
            <a:ext cx="7686963" cy="408878"/>
          </a:xfrm>
          <a:prstGeom prst="rect">
            <a:avLst/>
          </a:prstGeom>
          <a:noFill/>
          <a:ln w="9525">
            <a:noFill/>
            <a:miter lim="800000"/>
            <a:headEnd/>
            <a:tailEnd/>
          </a:ln>
        </p:spPr>
        <p:txBody>
          <a:bodyPr lIns="130602" tIns="65302" rIns="130602" bIns="65302">
            <a:spAutoFit/>
          </a:bodyPr>
          <a:lstStyle/>
          <a:p>
            <a:pPr algn="ctr">
              <a:defRPr/>
            </a:pPr>
            <a:r>
              <a:rPr lang="en-US" sz="1800" b="1" spc="385" dirty="0">
                <a:latin typeface="Century Gothic" pitchFamily="34" charset="0"/>
              </a:rPr>
              <a:t>PLANNING AND BUILDING DEPARTMENT</a:t>
            </a:r>
          </a:p>
        </p:txBody>
      </p:sp>
      <p:cxnSp>
        <p:nvCxnSpPr>
          <p:cNvPr id="14" name="Straight Connector 13"/>
          <p:cNvCxnSpPr/>
          <p:nvPr/>
        </p:nvCxnSpPr>
        <p:spPr>
          <a:xfrm>
            <a:off x="616530" y="7779365"/>
            <a:ext cx="1316874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3"/>
          <p:cNvSpPr txBox="1">
            <a:spLocks noChangeArrowheads="1"/>
          </p:cNvSpPr>
          <p:nvPr/>
        </p:nvSpPr>
        <p:spPr bwMode="auto">
          <a:xfrm>
            <a:off x="867025" y="3282871"/>
            <a:ext cx="4456543" cy="2619740"/>
          </a:xfrm>
          <a:prstGeom prst="rect">
            <a:avLst/>
          </a:prstGeom>
          <a:noFill/>
          <a:ln w="9525">
            <a:noFill/>
            <a:miter lim="800000"/>
            <a:headEnd/>
            <a:tailEnd/>
          </a:ln>
        </p:spPr>
        <p:txBody>
          <a:bodyPr wrap="square" lIns="130602" tIns="65302" rIns="130602" bIns="65302">
            <a:spAutoFit/>
          </a:bodyPr>
          <a:lstStyle/>
          <a:p>
            <a:pPr algn="dist">
              <a:defRPr/>
            </a:pPr>
            <a:r>
              <a:rPr lang="en-US" sz="2300" dirty="0">
                <a:latin typeface="Century Gothic" pitchFamily="34" charset="0"/>
              </a:rPr>
              <a:t>Owner: ………………………….</a:t>
            </a:r>
            <a:endParaRPr lang="en-US" sz="2300" dirty="0">
              <a:solidFill>
                <a:schemeClr val="bg2">
                  <a:lumMod val="50000"/>
                </a:schemeClr>
              </a:solidFill>
              <a:latin typeface="Century Gothic" pitchFamily="34" charset="0"/>
            </a:endParaRPr>
          </a:p>
          <a:p>
            <a:pPr algn="dist">
              <a:spcBef>
                <a:spcPts val="1380"/>
              </a:spcBef>
              <a:defRPr/>
            </a:pPr>
            <a:r>
              <a:rPr lang="en-US" sz="2300" dirty="0">
                <a:latin typeface="Century Gothic" pitchFamily="34" charset="0"/>
              </a:rPr>
              <a:t>Applicant: ………………………</a:t>
            </a:r>
          </a:p>
          <a:p>
            <a:pPr algn="dist">
              <a:spcBef>
                <a:spcPts val="1380"/>
              </a:spcBef>
              <a:defRPr/>
            </a:pPr>
            <a:r>
              <a:rPr lang="en-US" sz="2300" dirty="0">
                <a:latin typeface="Century Gothic" pitchFamily="34" charset="0"/>
              </a:rPr>
              <a:t>File Number: .…………………..</a:t>
            </a:r>
            <a:endParaRPr lang="en-US" sz="2300" dirty="0">
              <a:solidFill>
                <a:schemeClr val="bg2">
                  <a:lumMod val="50000"/>
                </a:schemeClr>
              </a:solidFill>
              <a:latin typeface="Century Gothic" pitchFamily="34" charset="0"/>
            </a:endParaRPr>
          </a:p>
          <a:p>
            <a:pPr algn="dist">
              <a:spcBef>
                <a:spcPts val="1380"/>
              </a:spcBef>
              <a:defRPr/>
            </a:pPr>
            <a:r>
              <a:rPr lang="en-US" sz="2300" dirty="0">
                <a:latin typeface="Century Gothic" pitchFamily="34" charset="0"/>
              </a:rPr>
              <a:t>Location: ………………………..</a:t>
            </a:r>
            <a:endParaRPr lang="en-US" sz="2300" dirty="0">
              <a:solidFill>
                <a:schemeClr val="bg2">
                  <a:lumMod val="50000"/>
                </a:schemeClr>
              </a:solidFill>
              <a:latin typeface="Century Gothic" pitchFamily="34" charset="0"/>
            </a:endParaRPr>
          </a:p>
          <a:p>
            <a:pPr algn="dist">
              <a:spcBef>
                <a:spcPts val="1380"/>
              </a:spcBef>
              <a:defRPr/>
            </a:pPr>
            <a:r>
              <a:rPr lang="en-US" sz="2300" dirty="0">
                <a:latin typeface="Century Gothic" pitchFamily="34" charset="0"/>
              </a:rPr>
              <a:t>APN: …………………….……….</a:t>
            </a:r>
            <a:endParaRPr lang="en-US" sz="2300" dirty="0">
              <a:solidFill>
                <a:schemeClr val="bg2">
                  <a:lumMod val="50000"/>
                </a:schemeClr>
              </a:solidFill>
              <a:latin typeface="Century Gothic" pitchFamily="34" charset="0"/>
            </a:endParaRPr>
          </a:p>
        </p:txBody>
      </p:sp>
      <p:sp>
        <p:nvSpPr>
          <p:cNvPr id="16" name="Text Placeholder 2"/>
          <p:cNvSpPr txBox="1">
            <a:spLocks/>
          </p:cNvSpPr>
          <p:nvPr/>
        </p:nvSpPr>
        <p:spPr>
          <a:xfrm>
            <a:off x="5323568" y="3323146"/>
            <a:ext cx="6876052" cy="2662542"/>
          </a:xfrm>
          <a:prstGeom prst="rect">
            <a:avLst/>
          </a:prstGeom>
        </p:spPr>
        <p:txBody>
          <a:bodyPr/>
          <a:lstStyle>
            <a:lvl1pPr marL="489808" indent="-489808" algn="l" defTabSz="1306155"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61251" indent="-408174" algn="l" defTabSz="1306155"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32694" indent="-326539" algn="l" defTabSz="1306155"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85771" indent="-326539" algn="l" defTabSz="1306155" rtl="0" eaLnBrk="1" latinLnBrk="0" hangingPunct="1">
              <a:spcBef>
                <a:spcPct val="20000"/>
              </a:spcBef>
              <a:buFont typeface="Arial" pitchFamily="34" charset="0"/>
              <a:buChar char="–"/>
              <a:defRPr sz="2900" kern="1200">
                <a:solidFill>
                  <a:schemeClr val="tx1"/>
                </a:solidFill>
                <a:latin typeface="+mn-lt"/>
                <a:ea typeface="+mn-ea"/>
                <a:cs typeface="+mn-cs"/>
              </a:defRPr>
            </a:lvl4pPr>
            <a:lvl5pPr marL="2938849" indent="-326539" algn="l" defTabSz="1306155" rtl="0" eaLnBrk="1" latinLnBrk="0" hangingPunct="1">
              <a:spcBef>
                <a:spcPct val="20000"/>
              </a:spcBef>
              <a:buFont typeface="Arial" pitchFamily="34" charset="0"/>
              <a:buChar char="»"/>
              <a:defRPr sz="2900" kern="1200">
                <a:solidFill>
                  <a:schemeClr val="tx1"/>
                </a:solidFill>
                <a:latin typeface="+mn-lt"/>
                <a:ea typeface="+mn-ea"/>
                <a:cs typeface="+mn-cs"/>
              </a:defRPr>
            </a:lvl5pPr>
            <a:lvl6pPr marL="3591926" indent="-326539" algn="l" defTabSz="1306155" rtl="0" eaLnBrk="1" latinLnBrk="0" hangingPunct="1">
              <a:spcBef>
                <a:spcPct val="20000"/>
              </a:spcBef>
              <a:buFont typeface="Arial" pitchFamily="34" charset="0"/>
              <a:buChar char="•"/>
              <a:defRPr sz="2900" kern="1200">
                <a:solidFill>
                  <a:schemeClr val="tx1"/>
                </a:solidFill>
                <a:latin typeface="+mn-lt"/>
                <a:ea typeface="+mn-ea"/>
                <a:cs typeface="+mn-cs"/>
              </a:defRPr>
            </a:lvl6pPr>
            <a:lvl7pPr marL="4245003" indent="-326539" algn="l" defTabSz="1306155" rtl="0" eaLnBrk="1" latinLnBrk="0" hangingPunct="1">
              <a:spcBef>
                <a:spcPct val="20000"/>
              </a:spcBef>
              <a:buFont typeface="Arial" pitchFamily="34" charset="0"/>
              <a:buChar char="•"/>
              <a:defRPr sz="2900" kern="1200">
                <a:solidFill>
                  <a:schemeClr val="tx1"/>
                </a:solidFill>
                <a:latin typeface="+mn-lt"/>
                <a:ea typeface="+mn-ea"/>
                <a:cs typeface="+mn-cs"/>
              </a:defRPr>
            </a:lvl7pPr>
            <a:lvl8pPr marL="4898082" indent="-326539" algn="l" defTabSz="1306155" rtl="0" eaLnBrk="1" latinLnBrk="0" hangingPunct="1">
              <a:spcBef>
                <a:spcPct val="20000"/>
              </a:spcBef>
              <a:buFont typeface="Arial" pitchFamily="34" charset="0"/>
              <a:buChar char="•"/>
              <a:defRPr sz="2900" kern="1200">
                <a:solidFill>
                  <a:schemeClr val="tx1"/>
                </a:solidFill>
                <a:latin typeface="+mn-lt"/>
                <a:ea typeface="+mn-ea"/>
                <a:cs typeface="+mn-cs"/>
              </a:defRPr>
            </a:lvl8pPr>
            <a:lvl9pPr marL="5551160" indent="-326539" algn="l" defTabSz="1306155" rtl="0" eaLnBrk="1" latinLnBrk="0" hangingPunct="1">
              <a:spcBef>
                <a:spcPct val="20000"/>
              </a:spcBef>
              <a:buFont typeface="Arial" pitchFamily="34" charset="0"/>
              <a:buChar char="•"/>
              <a:defRPr sz="2900" kern="1200">
                <a:solidFill>
                  <a:schemeClr val="tx1"/>
                </a:solidFill>
                <a:latin typeface="+mn-lt"/>
                <a:ea typeface="+mn-ea"/>
                <a:cs typeface="+mn-cs"/>
              </a:defRPr>
            </a:lvl9pPr>
          </a:lstStyle>
          <a:p>
            <a:pPr marL="0" indent="0" fontAlgn="auto">
              <a:spcAft>
                <a:spcPts val="0"/>
              </a:spcAft>
              <a:buNone/>
            </a:pPr>
            <a:r>
              <a:rPr lang="en-US" sz="2300" b="1" dirty="0">
                <a:latin typeface="Century Gothic" panose="020B0502020202020204" pitchFamily="34" charset="0"/>
              </a:rPr>
              <a:t>Fuli Li</a:t>
            </a:r>
          </a:p>
          <a:p>
            <a:pPr marL="0" indent="0" fontAlgn="auto">
              <a:spcBef>
                <a:spcPts val="1380"/>
              </a:spcBef>
              <a:spcAft>
                <a:spcPts val="0"/>
              </a:spcAft>
              <a:buNone/>
            </a:pPr>
            <a:r>
              <a:rPr lang="en-US" sz="2300" b="1" dirty="0">
                <a:latin typeface="Century Gothic" panose="020B0502020202020204" pitchFamily="34" charset="0"/>
              </a:rPr>
              <a:t>David Jaehning</a:t>
            </a:r>
          </a:p>
          <a:p>
            <a:pPr marL="0" indent="0" fontAlgn="auto">
              <a:spcBef>
                <a:spcPts val="1380"/>
              </a:spcBef>
              <a:spcAft>
                <a:spcPts val="0"/>
              </a:spcAft>
              <a:buNone/>
            </a:pPr>
            <a:r>
              <a:rPr lang="en-US" sz="2300" b="1" dirty="0">
                <a:latin typeface="Century Gothic" panose="020B0502020202020204" pitchFamily="34" charset="0"/>
              </a:rPr>
              <a:t>PLN 2018-00458</a:t>
            </a:r>
          </a:p>
          <a:p>
            <a:pPr marL="0" indent="0" fontAlgn="auto">
              <a:spcBef>
                <a:spcPts val="1380"/>
              </a:spcBef>
              <a:spcAft>
                <a:spcPts val="0"/>
              </a:spcAft>
              <a:buNone/>
            </a:pPr>
            <a:r>
              <a:rPr lang="en-US" sz="2300" b="1" dirty="0">
                <a:latin typeface="Century Gothic" panose="020B0502020202020204" pitchFamily="34" charset="0"/>
              </a:rPr>
              <a:t>Sunshine Valley Road, Moss Beach </a:t>
            </a:r>
          </a:p>
          <a:p>
            <a:pPr marL="0" indent="0" fontAlgn="auto">
              <a:spcBef>
                <a:spcPts val="1380"/>
              </a:spcBef>
              <a:spcAft>
                <a:spcPts val="0"/>
              </a:spcAft>
              <a:buNone/>
            </a:pPr>
            <a:r>
              <a:rPr lang="en-US" sz="2300" b="1" dirty="0">
                <a:latin typeface="Century Gothic" panose="020B0502020202020204" pitchFamily="34" charset="0"/>
              </a:rPr>
              <a:t>037-156-130</a:t>
            </a:r>
          </a:p>
          <a:p>
            <a:pPr marL="0" indent="0" fontAlgn="auto">
              <a:spcBef>
                <a:spcPts val="1380"/>
              </a:spcBef>
              <a:spcAft>
                <a:spcPts val="0"/>
              </a:spcAft>
              <a:buNone/>
            </a:pPr>
            <a:endParaRPr lang="en-US" sz="2300" b="1" dirty="0">
              <a:latin typeface="Century Gothic" panose="020B0502020202020204" pitchFamily="34" charset="0"/>
            </a:endParaRPr>
          </a:p>
          <a:p>
            <a:pPr marL="0" indent="0" fontAlgn="auto">
              <a:spcBef>
                <a:spcPts val="1380"/>
              </a:spcBef>
              <a:spcAft>
                <a:spcPts val="0"/>
              </a:spcAft>
              <a:buNone/>
            </a:pPr>
            <a:endParaRPr lang="en-US" sz="2300" b="1" dirty="0">
              <a:latin typeface="Century Gothic" panose="020B0502020202020204" pitchFamily="34" charset="0"/>
            </a:endParaRPr>
          </a:p>
        </p:txBody>
      </p:sp>
      <p:sp>
        <p:nvSpPr>
          <p:cNvPr id="18" name="TextBox 12"/>
          <p:cNvSpPr txBox="1">
            <a:spLocks noChangeArrowheads="1"/>
          </p:cNvSpPr>
          <p:nvPr/>
        </p:nvSpPr>
        <p:spPr bwMode="auto">
          <a:xfrm>
            <a:off x="867025" y="6120096"/>
            <a:ext cx="3777672" cy="485822"/>
          </a:xfrm>
          <a:prstGeom prst="rect">
            <a:avLst/>
          </a:prstGeom>
          <a:noFill/>
          <a:ln w="9525">
            <a:noFill/>
            <a:miter lim="800000"/>
            <a:headEnd/>
            <a:tailEnd/>
          </a:ln>
        </p:spPr>
        <p:txBody>
          <a:bodyPr lIns="130602" tIns="65302" rIns="130602" bIns="65302">
            <a:spAutoFit/>
          </a:bodyPr>
          <a:lstStyle/>
          <a:p>
            <a:r>
              <a:rPr lang="en-US" sz="2300" dirty="0">
                <a:latin typeface="Century Gothic" pitchFamily="34" charset="0"/>
              </a:rPr>
              <a:t>Project Description: </a:t>
            </a:r>
          </a:p>
        </p:txBody>
      </p:sp>
      <p:sp>
        <p:nvSpPr>
          <p:cNvPr id="19" name="TextBox 18"/>
          <p:cNvSpPr txBox="1"/>
          <p:nvPr/>
        </p:nvSpPr>
        <p:spPr>
          <a:xfrm>
            <a:off x="867025" y="6526404"/>
            <a:ext cx="12964200" cy="1323439"/>
          </a:xfrm>
          <a:prstGeom prst="rect">
            <a:avLst/>
          </a:prstGeom>
          <a:noFill/>
        </p:spPr>
        <p:txBody>
          <a:bodyPr wrap="square" rtlCol="0">
            <a:spAutoFit/>
          </a:bodyPr>
          <a:lstStyle/>
          <a:p>
            <a:pPr defTabSz="1306155" fontAlgn="auto">
              <a:spcBef>
                <a:spcPts val="1380"/>
              </a:spcBef>
              <a:spcAft>
                <a:spcPts val="0"/>
              </a:spcAft>
            </a:pPr>
            <a:r>
              <a:rPr lang="en-US" sz="2000" b="1" dirty="0">
                <a:latin typeface="Century Gothic" panose="020B0502020202020204" pitchFamily="34" charset="0"/>
              </a:rPr>
              <a:t>Consideration of a Coastal Development Permit, Variance, and the adoption of a Mitigated Negative Declaration, to construct a single-family residence with internal second unit located on a 5,000 sq. ft. legal parcel.  Relief from setbacks, height, daylight plane, and parking are requested through the Variance.  Minor grading and removal of ten trees is proposed</a:t>
            </a:r>
          </a:p>
        </p:txBody>
      </p:sp>
    </p:spTree>
    <p:extLst>
      <p:ext uri="{BB962C8B-B14F-4D97-AF65-F5344CB8AC3E}">
        <p14:creationId xmlns:p14="http://schemas.microsoft.com/office/powerpoint/2010/main" val="4558568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bwMode="auto">
          <a:xfrm>
            <a:off x="129697" y="7081816"/>
            <a:ext cx="3257550" cy="945740"/>
          </a:xfrm>
          <a:prstGeom prst="rect">
            <a:avLst/>
          </a:prstGeom>
          <a:noFill/>
          <a:ln w="9525">
            <a:noFill/>
            <a:miter lim="800000"/>
            <a:headEnd/>
            <a:tailEnd/>
          </a:ln>
        </p:spPr>
      </p:pic>
      <p:sp>
        <p:nvSpPr>
          <p:cNvPr id="9" name="TextBox 8"/>
          <p:cNvSpPr txBox="1"/>
          <p:nvPr/>
        </p:nvSpPr>
        <p:spPr>
          <a:xfrm>
            <a:off x="4774223" y="2048608"/>
            <a:ext cx="4368504" cy="584775"/>
          </a:xfrm>
          <a:prstGeom prst="rect">
            <a:avLst/>
          </a:prstGeom>
          <a:noFill/>
        </p:spPr>
        <p:txBody>
          <a:bodyPr wrap="none" rtlCol="0">
            <a:spAutoFit/>
          </a:bodyPr>
          <a:lstStyle/>
          <a:p>
            <a:r>
              <a:rPr lang="en-US" sz="3200" dirty="0">
                <a:solidFill>
                  <a:prstClr val="white"/>
                </a:solidFill>
                <a:latin typeface="Century Gothic" panose="020B0502020202020204" pitchFamily="34" charset="0"/>
              </a:rPr>
              <a:t>Insert photos or plans</a:t>
            </a:r>
          </a:p>
        </p:txBody>
      </p:sp>
    </p:spTree>
    <p:extLst>
      <p:ext uri="{BB962C8B-B14F-4D97-AF65-F5344CB8AC3E}">
        <p14:creationId xmlns:p14="http://schemas.microsoft.com/office/powerpoint/2010/main" val="35729208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bwMode="auto">
          <a:xfrm>
            <a:off x="129697" y="7081816"/>
            <a:ext cx="3257550" cy="945740"/>
          </a:xfrm>
          <a:prstGeom prst="rect">
            <a:avLst/>
          </a:prstGeom>
          <a:noFill/>
          <a:ln w="9525">
            <a:noFill/>
            <a:miter lim="800000"/>
            <a:headEnd/>
            <a:tailEnd/>
          </a:ln>
        </p:spPr>
      </p:pic>
      <p:sp>
        <p:nvSpPr>
          <p:cNvPr id="9" name="TextBox 8"/>
          <p:cNvSpPr txBox="1"/>
          <p:nvPr/>
        </p:nvSpPr>
        <p:spPr>
          <a:xfrm>
            <a:off x="4774223" y="2048608"/>
            <a:ext cx="4368504" cy="584775"/>
          </a:xfrm>
          <a:prstGeom prst="rect">
            <a:avLst/>
          </a:prstGeom>
          <a:noFill/>
        </p:spPr>
        <p:txBody>
          <a:bodyPr wrap="none" rtlCol="0">
            <a:spAutoFit/>
          </a:bodyPr>
          <a:lstStyle/>
          <a:p>
            <a:r>
              <a:rPr lang="en-US" sz="3200" dirty="0">
                <a:solidFill>
                  <a:prstClr val="white"/>
                </a:solidFill>
                <a:latin typeface="Century Gothic" panose="020B0502020202020204" pitchFamily="34" charset="0"/>
              </a:rPr>
              <a:t>Insert photos or plans</a:t>
            </a:r>
          </a:p>
        </p:txBody>
      </p:sp>
    </p:spTree>
    <p:extLst>
      <p:ext uri="{BB962C8B-B14F-4D97-AF65-F5344CB8AC3E}">
        <p14:creationId xmlns:p14="http://schemas.microsoft.com/office/powerpoint/2010/main" val="38141696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3"/>
          <p:cNvSpPr txBox="1">
            <a:spLocks noChangeArrowheads="1"/>
          </p:cNvSpPr>
          <p:nvPr/>
        </p:nvSpPr>
        <p:spPr bwMode="auto">
          <a:xfrm>
            <a:off x="715819" y="1152144"/>
            <a:ext cx="13168746" cy="562767"/>
          </a:xfrm>
          <a:prstGeom prst="rect">
            <a:avLst/>
          </a:prstGeom>
          <a:noFill/>
          <a:ln w="9525">
            <a:noFill/>
            <a:miter lim="800000"/>
            <a:headEnd/>
            <a:tailEnd/>
          </a:ln>
        </p:spPr>
        <p:txBody>
          <a:bodyPr wrap="square" lIns="130602" tIns="65302" rIns="130602" bIns="65302">
            <a:spAutoFit/>
          </a:bodyPr>
          <a:lstStyle/>
          <a:p>
            <a:pPr algn="ctr"/>
            <a:r>
              <a:rPr lang="en-US" sz="2800" b="1" dirty="0">
                <a:latin typeface="Century Gothic" pitchFamily="34" charset="0"/>
              </a:rPr>
              <a:t>RECOMMENDATION AND FINDINGS</a:t>
            </a:r>
          </a:p>
        </p:txBody>
      </p:sp>
      <p:cxnSp>
        <p:nvCxnSpPr>
          <p:cNvPr id="6" name="Straight Connector 5"/>
          <p:cNvCxnSpPr/>
          <p:nvPr/>
        </p:nvCxnSpPr>
        <p:spPr>
          <a:xfrm>
            <a:off x="715819" y="1719072"/>
            <a:ext cx="1316874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7"/>
          <p:cNvSpPr txBox="1">
            <a:spLocks noChangeArrowheads="1"/>
          </p:cNvSpPr>
          <p:nvPr/>
        </p:nvSpPr>
        <p:spPr bwMode="auto">
          <a:xfrm>
            <a:off x="3471719" y="7774082"/>
            <a:ext cx="7686963" cy="408878"/>
          </a:xfrm>
          <a:prstGeom prst="rect">
            <a:avLst/>
          </a:prstGeom>
          <a:noFill/>
          <a:ln w="9525">
            <a:noFill/>
            <a:miter lim="800000"/>
            <a:headEnd/>
            <a:tailEnd/>
          </a:ln>
        </p:spPr>
        <p:txBody>
          <a:bodyPr lIns="130602" tIns="65302" rIns="130602" bIns="65302">
            <a:spAutoFit/>
          </a:bodyPr>
          <a:lstStyle/>
          <a:p>
            <a:pPr algn="ctr">
              <a:defRPr/>
            </a:pPr>
            <a:r>
              <a:rPr lang="en-US" sz="1800" b="1" spc="385" dirty="0">
                <a:latin typeface="Century Gothic" pitchFamily="34" charset="0"/>
              </a:rPr>
              <a:t>PLANNING AND BUILDING DEPARTMENT</a:t>
            </a:r>
          </a:p>
        </p:txBody>
      </p:sp>
      <p:cxnSp>
        <p:nvCxnSpPr>
          <p:cNvPr id="8" name="Straight Connector 7"/>
          <p:cNvCxnSpPr/>
          <p:nvPr/>
        </p:nvCxnSpPr>
        <p:spPr>
          <a:xfrm>
            <a:off x="616530" y="7779365"/>
            <a:ext cx="1316874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15"/>
          <p:cNvSpPr txBox="1">
            <a:spLocks noChangeArrowheads="1"/>
          </p:cNvSpPr>
          <p:nvPr/>
        </p:nvSpPr>
        <p:spPr bwMode="auto">
          <a:xfrm>
            <a:off x="713231" y="1866050"/>
            <a:ext cx="13165285" cy="501211"/>
          </a:xfrm>
          <a:prstGeom prst="rect">
            <a:avLst/>
          </a:prstGeom>
          <a:noFill/>
          <a:ln w="9525">
            <a:noFill/>
            <a:miter lim="800000"/>
            <a:headEnd/>
            <a:tailEnd/>
          </a:ln>
        </p:spPr>
        <p:txBody>
          <a:bodyPr wrap="square" lIns="261205" tIns="65302" rIns="130602" bIns="65302">
            <a:spAutoFit/>
          </a:bodyPr>
          <a:lstStyle/>
          <a:p>
            <a:pPr>
              <a:spcBef>
                <a:spcPts val="0"/>
              </a:spcBef>
            </a:pPr>
            <a:r>
              <a:rPr lang="en-US" sz="2400" dirty="0">
                <a:latin typeface="Century Gothic" panose="020B0502020202020204" pitchFamily="34" charset="0"/>
                <a:cs typeface="Arial" panose="020B0604020202020204" pitchFamily="34" charset="0"/>
              </a:rPr>
              <a:t>Enter text</a:t>
            </a:r>
            <a:endParaRPr lang="en-US" sz="2400" dirty="0"/>
          </a:p>
        </p:txBody>
      </p:sp>
    </p:spTree>
    <p:extLst>
      <p:ext uri="{BB962C8B-B14F-4D97-AF65-F5344CB8AC3E}">
        <p14:creationId xmlns:p14="http://schemas.microsoft.com/office/powerpoint/2010/main" val="871959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bwMode="auto">
          <a:xfrm>
            <a:off x="129697" y="7081816"/>
            <a:ext cx="3257550" cy="945740"/>
          </a:xfrm>
          <a:prstGeom prst="rect">
            <a:avLst/>
          </a:prstGeom>
          <a:noFill/>
          <a:ln w="9525">
            <a:noFill/>
            <a:miter lim="800000"/>
            <a:headEnd/>
            <a:tailEnd/>
          </a:ln>
        </p:spPr>
      </p:pic>
      <p:sp>
        <p:nvSpPr>
          <p:cNvPr id="3" name="TextBox 2"/>
          <p:cNvSpPr txBox="1"/>
          <p:nvPr/>
        </p:nvSpPr>
        <p:spPr>
          <a:xfrm>
            <a:off x="4774223" y="2048608"/>
            <a:ext cx="4368504" cy="584775"/>
          </a:xfrm>
          <a:prstGeom prst="rect">
            <a:avLst/>
          </a:prstGeom>
          <a:noFill/>
        </p:spPr>
        <p:txBody>
          <a:bodyPr wrap="none" rtlCol="0">
            <a:spAutoFit/>
          </a:bodyPr>
          <a:lstStyle/>
          <a:p>
            <a:r>
              <a:rPr lang="en-US" sz="3200" dirty="0">
                <a:solidFill>
                  <a:prstClr val="white"/>
                </a:solidFill>
                <a:latin typeface="Century Gothic" panose="020B0502020202020204" pitchFamily="34" charset="0"/>
              </a:rPr>
              <a:t>Insert photos or plans</a:t>
            </a: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3889"/>
          <a:stretch/>
        </p:blipFill>
        <p:spPr>
          <a:xfrm>
            <a:off x="0" y="0"/>
            <a:ext cx="14630400" cy="6997318"/>
          </a:xfrm>
          <a:prstGeom prst="rect">
            <a:avLst/>
          </a:prstGeom>
        </p:spPr>
      </p:pic>
      <p:pic>
        <p:nvPicPr>
          <p:cNvPr id="5" name="Picture 4"/>
          <p:cNvPicPr>
            <a:picLocks noChangeAspect="1"/>
          </p:cNvPicPr>
          <p:nvPr/>
        </p:nvPicPr>
        <p:blipFill>
          <a:blip r:embed="rId5"/>
          <a:stretch>
            <a:fillRect/>
          </a:stretch>
        </p:blipFill>
        <p:spPr>
          <a:xfrm>
            <a:off x="129697" y="137961"/>
            <a:ext cx="4036465" cy="4990844"/>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229062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4774223" y="2048608"/>
            <a:ext cx="4368504" cy="584775"/>
          </a:xfrm>
          <a:prstGeom prst="rect">
            <a:avLst/>
          </a:prstGeom>
          <a:noFill/>
        </p:spPr>
        <p:txBody>
          <a:bodyPr wrap="none" rtlCol="0">
            <a:spAutoFit/>
          </a:bodyPr>
          <a:lstStyle/>
          <a:p>
            <a:r>
              <a:rPr lang="en-US" sz="3200" dirty="0">
                <a:solidFill>
                  <a:prstClr val="white"/>
                </a:solidFill>
                <a:latin typeface="Century Gothic" panose="020B0502020202020204" pitchFamily="34" charset="0"/>
              </a:rPr>
              <a:t>Insert photos or plans</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862" t="8122" r="-1"/>
          <a:stretch/>
        </p:blipFill>
        <p:spPr>
          <a:xfrm>
            <a:off x="1078535" y="409938"/>
            <a:ext cx="11597834" cy="7711709"/>
          </a:xfrm>
          <a:prstGeom prst="rect">
            <a:avLst/>
          </a:prstGeom>
        </p:spPr>
      </p:pic>
      <p:pic>
        <p:nvPicPr>
          <p:cNvPr id="5" name="Picture 4"/>
          <p:cNvPicPr/>
          <p:nvPr/>
        </p:nvPicPr>
        <p:blipFill>
          <a:blip r:embed="rId4" cstate="print">
            <a:extLst>
              <a:ext uri="{28A0092B-C50C-407E-A947-70E740481C1C}">
                <a14:useLocalDpi xmlns:a14="http://schemas.microsoft.com/office/drawing/2010/main" val="0"/>
              </a:ext>
            </a:extLst>
          </a:blip>
          <a:stretch>
            <a:fillRect/>
          </a:stretch>
        </p:blipFill>
        <p:spPr bwMode="auto">
          <a:xfrm>
            <a:off x="129700" y="7175907"/>
            <a:ext cx="3257548" cy="945740"/>
          </a:xfrm>
          <a:prstGeom prst="rect">
            <a:avLst/>
          </a:prstGeom>
          <a:noFill/>
          <a:ln w="9525">
            <a:noFill/>
            <a:miter lim="800000"/>
            <a:headEnd/>
            <a:tailEnd/>
          </a:ln>
        </p:spPr>
      </p:pic>
      <p:sp>
        <p:nvSpPr>
          <p:cNvPr id="11" name="Freeform 10"/>
          <p:cNvSpPr/>
          <p:nvPr/>
        </p:nvSpPr>
        <p:spPr>
          <a:xfrm>
            <a:off x="5901690" y="3718560"/>
            <a:ext cx="721995" cy="1421130"/>
          </a:xfrm>
          <a:custGeom>
            <a:avLst/>
            <a:gdLst>
              <a:gd name="connsiteX0" fmla="*/ 672465 w 714375"/>
              <a:gd name="connsiteY0" fmla="*/ 1363980 h 1363980"/>
              <a:gd name="connsiteX1" fmla="*/ 714375 w 714375"/>
              <a:gd name="connsiteY1" fmla="*/ 32385 h 1363980"/>
              <a:gd name="connsiteX2" fmla="*/ 60960 w 714375"/>
              <a:gd name="connsiteY2" fmla="*/ 0 h 1363980"/>
              <a:gd name="connsiteX3" fmla="*/ 0 w 714375"/>
              <a:gd name="connsiteY3" fmla="*/ 1304925 h 1363980"/>
              <a:gd name="connsiteX4" fmla="*/ 672465 w 714375"/>
              <a:gd name="connsiteY4" fmla="*/ 1363980 h 1363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375" h="1363980">
                <a:moveTo>
                  <a:pt x="672465" y="1363980"/>
                </a:moveTo>
                <a:lnTo>
                  <a:pt x="714375" y="32385"/>
                </a:lnTo>
                <a:lnTo>
                  <a:pt x="60960" y="0"/>
                </a:lnTo>
                <a:lnTo>
                  <a:pt x="0" y="1304925"/>
                </a:lnTo>
                <a:lnTo>
                  <a:pt x="672465" y="1363980"/>
                </a:lnTo>
                <a:close/>
              </a:path>
            </a:pathLst>
          </a:custGeom>
          <a:noFill/>
          <a:ln w="5715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ular Callout 14"/>
          <p:cNvSpPr/>
          <p:nvPr/>
        </p:nvSpPr>
        <p:spPr>
          <a:xfrm>
            <a:off x="3387248" y="2633382"/>
            <a:ext cx="2393792" cy="638137"/>
          </a:xfrm>
          <a:prstGeom prst="wedgeRectCallout">
            <a:avLst>
              <a:gd name="adj1" fmla="val 54619"/>
              <a:gd name="adj2" fmla="val 19355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Project Parcel</a:t>
            </a:r>
            <a:endParaRPr lang="en-US" b="1" dirty="0"/>
          </a:p>
        </p:txBody>
      </p:sp>
    </p:spTree>
    <p:extLst>
      <p:ext uri="{BB962C8B-B14F-4D97-AF65-F5344CB8AC3E}">
        <p14:creationId xmlns:p14="http://schemas.microsoft.com/office/powerpoint/2010/main" val="4983111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p:cNvGrpSpPr/>
          <p:nvPr/>
        </p:nvGrpSpPr>
        <p:grpSpPr>
          <a:xfrm>
            <a:off x="2619905" y="877005"/>
            <a:ext cx="12033154" cy="6705600"/>
            <a:chOff x="1758472" y="1110344"/>
            <a:chExt cx="12033154" cy="6705600"/>
          </a:xfrm>
        </p:grpSpPr>
        <p:grpSp>
          <p:nvGrpSpPr>
            <p:cNvPr id="26" name="Group 25"/>
            <p:cNvGrpSpPr/>
            <p:nvPr/>
          </p:nvGrpSpPr>
          <p:grpSpPr>
            <a:xfrm rot="16200000">
              <a:off x="4422249" y="-1553433"/>
              <a:ext cx="6705600" cy="12033154"/>
              <a:chOff x="0" y="0"/>
              <a:chExt cx="8333333" cy="15670906"/>
            </a:xfrm>
          </p:grpSpPr>
          <p:grpSp>
            <p:nvGrpSpPr>
              <p:cNvPr id="27" name="Group 26"/>
              <p:cNvGrpSpPr/>
              <p:nvPr/>
            </p:nvGrpSpPr>
            <p:grpSpPr>
              <a:xfrm>
                <a:off x="0" y="0"/>
                <a:ext cx="8333333" cy="15670906"/>
                <a:chOff x="0" y="0"/>
                <a:chExt cx="8333333" cy="15670906"/>
              </a:xfrm>
            </p:grpSpPr>
            <p:grpSp>
              <p:nvGrpSpPr>
                <p:cNvPr id="29" name="Group 28"/>
                <p:cNvGrpSpPr/>
                <p:nvPr/>
              </p:nvGrpSpPr>
              <p:grpSpPr>
                <a:xfrm>
                  <a:off x="0" y="0"/>
                  <a:ext cx="8333333" cy="15670906"/>
                  <a:chOff x="0" y="0"/>
                  <a:chExt cx="8333333" cy="15600003"/>
                </a:xfrm>
              </p:grpSpPr>
              <p:grpSp>
                <p:nvGrpSpPr>
                  <p:cNvPr id="31" name="Group 30"/>
                  <p:cNvGrpSpPr/>
                  <p:nvPr/>
                </p:nvGrpSpPr>
                <p:grpSpPr>
                  <a:xfrm>
                    <a:off x="0" y="0"/>
                    <a:ext cx="8333333" cy="15600003"/>
                    <a:chOff x="0" y="0"/>
                    <a:chExt cx="8333333" cy="15911975"/>
                  </a:xfrm>
                </p:grpSpPr>
                <p:grpSp>
                  <p:nvGrpSpPr>
                    <p:cNvPr id="33" name="Group 32"/>
                    <p:cNvGrpSpPr/>
                    <p:nvPr/>
                  </p:nvGrpSpPr>
                  <p:grpSpPr>
                    <a:xfrm>
                      <a:off x="0" y="0"/>
                      <a:ext cx="8333333" cy="15911975"/>
                      <a:chOff x="0" y="0"/>
                      <a:chExt cx="8333333" cy="15911975"/>
                    </a:xfrm>
                  </p:grpSpPr>
                  <p:grpSp>
                    <p:nvGrpSpPr>
                      <p:cNvPr id="35" name="Group 34"/>
                      <p:cNvGrpSpPr/>
                      <p:nvPr/>
                    </p:nvGrpSpPr>
                    <p:grpSpPr>
                      <a:xfrm>
                        <a:off x="0" y="0"/>
                        <a:ext cx="8333333" cy="15911975"/>
                        <a:chOff x="0" y="0"/>
                        <a:chExt cx="8333333" cy="15911975"/>
                      </a:xfrm>
                    </p:grpSpPr>
                    <p:grpSp>
                      <p:nvGrpSpPr>
                        <p:cNvPr id="37" name="Group 36"/>
                        <p:cNvGrpSpPr/>
                        <p:nvPr/>
                      </p:nvGrpSpPr>
                      <p:grpSpPr>
                        <a:xfrm>
                          <a:off x="0" y="0"/>
                          <a:ext cx="8333333" cy="15911975"/>
                          <a:chOff x="0" y="0"/>
                          <a:chExt cx="8333333" cy="15911975"/>
                        </a:xfrm>
                      </p:grpSpPr>
                      <p:grpSp>
                        <p:nvGrpSpPr>
                          <p:cNvPr id="39" name="Group 38"/>
                          <p:cNvGrpSpPr/>
                          <p:nvPr/>
                        </p:nvGrpSpPr>
                        <p:grpSpPr>
                          <a:xfrm>
                            <a:off x="0" y="0"/>
                            <a:ext cx="8333333" cy="15911975"/>
                            <a:chOff x="0" y="0"/>
                            <a:chExt cx="8333333" cy="15911975"/>
                          </a:xfrm>
                        </p:grpSpPr>
                        <p:pic>
                          <p:nvPicPr>
                            <p:cNvPr id="41" name="Picture 40"/>
                            <p:cNvPicPr>
                              <a:picLocks noChangeAspect="1"/>
                            </p:cNvPicPr>
                            <p:nvPr/>
                          </p:nvPicPr>
                          <p:blipFill>
                            <a:blip r:embed="rId3"/>
                            <a:stretch>
                              <a:fillRect/>
                            </a:stretch>
                          </p:blipFill>
                          <p:spPr>
                            <a:xfrm rot="5400000">
                              <a:off x="-3789321" y="3789321"/>
                              <a:ext cx="15911975" cy="8333333"/>
                            </a:xfrm>
                            <a:prstGeom prst="rect">
                              <a:avLst/>
                            </a:prstGeom>
                          </p:spPr>
                        </p:pic>
                        <p:sp>
                          <p:nvSpPr>
                            <p:cNvPr id="42" name="Freeform 41"/>
                            <p:cNvSpPr/>
                            <p:nvPr/>
                          </p:nvSpPr>
                          <p:spPr>
                            <a:xfrm>
                              <a:off x="3276595" y="2194561"/>
                              <a:ext cx="3604260" cy="6530340"/>
                            </a:xfrm>
                            <a:custGeom>
                              <a:avLst/>
                              <a:gdLst>
                                <a:gd name="connsiteX0" fmla="*/ 0 w 3604260"/>
                                <a:gd name="connsiteY0" fmla="*/ 0 h 6530340"/>
                                <a:gd name="connsiteX1" fmla="*/ 2247900 w 3604260"/>
                                <a:gd name="connsiteY1" fmla="*/ 6507480 h 6530340"/>
                                <a:gd name="connsiteX2" fmla="*/ 3604260 w 3604260"/>
                                <a:gd name="connsiteY2" fmla="*/ 6530340 h 6530340"/>
                                <a:gd name="connsiteX3" fmla="*/ 3596640 w 3604260"/>
                                <a:gd name="connsiteY3" fmla="*/ 22860 h 6530340"/>
                                <a:gd name="connsiteX4" fmla="*/ 0 w 3604260"/>
                                <a:gd name="connsiteY4" fmla="*/ 0 h 6530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4260" h="6530340">
                                  <a:moveTo>
                                    <a:pt x="0" y="0"/>
                                  </a:moveTo>
                                  <a:lnTo>
                                    <a:pt x="2247900" y="6507480"/>
                                  </a:lnTo>
                                  <a:lnTo>
                                    <a:pt x="3604260" y="6530340"/>
                                  </a:lnTo>
                                  <a:lnTo>
                                    <a:pt x="3596640" y="22860"/>
                                  </a:lnTo>
                                  <a:lnTo>
                                    <a:pt x="0" y="0"/>
                                  </a:lnTo>
                                  <a:close/>
                                </a:path>
                              </a:pathLst>
                            </a:custGeom>
                            <a:solidFill>
                              <a:srgbClr val="00B05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43" name="Freeform 42"/>
                            <p:cNvSpPr/>
                            <p:nvPr/>
                          </p:nvSpPr>
                          <p:spPr>
                            <a:xfrm>
                              <a:off x="4937755" y="8686801"/>
                              <a:ext cx="1927860" cy="6880860"/>
                            </a:xfrm>
                            <a:custGeom>
                              <a:avLst/>
                              <a:gdLst>
                                <a:gd name="connsiteX0" fmla="*/ 586740 w 1927860"/>
                                <a:gd name="connsiteY0" fmla="*/ 0 h 6880860"/>
                                <a:gd name="connsiteX1" fmla="*/ 381000 w 1927860"/>
                                <a:gd name="connsiteY1" fmla="*/ 678180 h 6880860"/>
                                <a:gd name="connsiteX2" fmla="*/ 0 w 1927860"/>
                                <a:gd name="connsiteY2" fmla="*/ 3223260 h 6880860"/>
                                <a:gd name="connsiteX3" fmla="*/ 38100 w 1927860"/>
                                <a:gd name="connsiteY3" fmla="*/ 3688080 h 6880860"/>
                                <a:gd name="connsiteX4" fmla="*/ 236220 w 1927860"/>
                                <a:gd name="connsiteY4" fmla="*/ 4610100 h 6880860"/>
                                <a:gd name="connsiteX5" fmla="*/ 800100 w 1927860"/>
                                <a:gd name="connsiteY5" fmla="*/ 6880860 h 6880860"/>
                                <a:gd name="connsiteX6" fmla="*/ 1927860 w 1927860"/>
                                <a:gd name="connsiteY6" fmla="*/ 6858000 h 6880860"/>
                                <a:gd name="connsiteX7" fmla="*/ 1927860 w 1927860"/>
                                <a:gd name="connsiteY7" fmla="*/ 30480 h 6880860"/>
                                <a:gd name="connsiteX8" fmla="*/ 586740 w 1927860"/>
                                <a:gd name="connsiteY8" fmla="*/ 0 h 688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7860" h="6880860">
                                  <a:moveTo>
                                    <a:pt x="586740" y="0"/>
                                  </a:moveTo>
                                  <a:lnTo>
                                    <a:pt x="381000" y="678180"/>
                                  </a:lnTo>
                                  <a:lnTo>
                                    <a:pt x="0" y="3223260"/>
                                  </a:lnTo>
                                  <a:lnTo>
                                    <a:pt x="38100" y="3688080"/>
                                  </a:lnTo>
                                  <a:lnTo>
                                    <a:pt x="236220" y="4610100"/>
                                  </a:lnTo>
                                  <a:lnTo>
                                    <a:pt x="800100" y="6880860"/>
                                  </a:lnTo>
                                  <a:lnTo>
                                    <a:pt x="1927860" y="6858000"/>
                                  </a:lnTo>
                                  <a:lnTo>
                                    <a:pt x="1927860" y="30480"/>
                                  </a:lnTo>
                                  <a:lnTo>
                                    <a:pt x="586740" y="0"/>
                                  </a:lnTo>
                                  <a:close/>
                                </a:path>
                              </a:pathLst>
                            </a:custGeom>
                            <a:solidFill>
                              <a:srgbClr val="00B05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sp>
                        <p:nvSpPr>
                          <p:cNvPr id="40" name="Freeform 39"/>
                          <p:cNvSpPr/>
                          <p:nvPr/>
                        </p:nvSpPr>
                        <p:spPr>
                          <a:xfrm>
                            <a:off x="320035" y="2209801"/>
                            <a:ext cx="6545580" cy="7604760"/>
                          </a:xfrm>
                          <a:custGeom>
                            <a:avLst/>
                            <a:gdLst>
                              <a:gd name="connsiteX0" fmla="*/ 0 w 6545580"/>
                              <a:gd name="connsiteY0" fmla="*/ 0 h 7604760"/>
                              <a:gd name="connsiteX1" fmla="*/ 7620 w 6545580"/>
                              <a:gd name="connsiteY1" fmla="*/ 4533900 h 7604760"/>
                              <a:gd name="connsiteX2" fmla="*/ 1828800 w 6545580"/>
                              <a:gd name="connsiteY2" fmla="*/ 5006340 h 7604760"/>
                              <a:gd name="connsiteX3" fmla="*/ 4206240 w 6545580"/>
                              <a:gd name="connsiteY3" fmla="*/ 5935980 h 7604760"/>
                              <a:gd name="connsiteX4" fmla="*/ 5425440 w 6545580"/>
                              <a:gd name="connsiteY4" fmla="*/ 6583680 h 7604760"/>
                              <a:gd name="connsiteX5" fmla="*/ 6050280 w 6545580"/>
                              <a:gd name="connsiteY5" fmla="*/ 7429500 h 7604760"/>
                              <a:gd name="connsiteX6" fmla="*/ 6545580 w 6545580"/>
                              <a:gd name="connsiteY6" fmla="*/ 7604760 h 7604760"/>
                              <a:gd name="connsiteX7" fmla="*/ 6545580 w 6545580"/>
                              <a:gd name="connsiteY7" fmla="*/ 0 h 7604760"/>
                              <a:gd name="connsiteX8" fmla="*/ 0 w 6545580"/>
                              <a:gd name="connsiteY8" fmla="*/ 0 h 760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45580" h="7604760">
                                <a:moveTo>
                                  <a:pt x="0" y="0"/>
                                </a:moveTo>
                                <a:lnTo>
                                  <a:pt x="7620" y="4533900"/>
                                </a:lnTo>
                                <a:lnTo>
                                  <a:pt x="1828800" y="5006340"/>
                                </a:lnTo>
                                <a:lnTo>
                                  <a:pt x="4206240" y="5935980"/>
                                </a:lnTo>
                                <a:lnTo>
                                  <a:pt x="5425440" y="6583680"/>
                                </a:lnTo>
                                <a:lnTo>
                                  <a:pt x="6050280" y="7429500"/>
                                </a:lnTo>
                                <a:lnTo>
                                  <a:pt x="6545580" y="7604760"/>
                                </a:lnTo>
                                <a:lnTo>
                                  <a:pt x="6545580" y="0"/>
                                </a:lnTo>
                                <a:lnTo>
                                  <a:pt x="0" y="0"/>
                                </a:lnTo>
                                <a:close/>
                              </a:path>
                            </a:pathLst>
                          </a:custGeom>
                          <a:solidFill>
                            <a:srgbClr val="59EAF1">
                              <a:alpha val="28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sp>
                      <p:nvSpPr>
                        <p:cNvPr id="38" name="Freeform 37"/>
                        <p:cNvSpPr/>
                        <p:nvPr/>
                      </p:nvSpPr>
                      <p:spPr>
                        <a:xfrm>
                          <a:off x="335275" y="6736081"/>
                          <a:ext cx="6537960" cy="3070860"/>
                        </a:xfrm>
                        <a:custGeom>
                          <a:avLst/>
                          <a:gdLst>
                            <a:gd name="connsiteX0" fmla="*/ 6537960 w 6537960"/>
                            <a:gd name="connsiteY0" fmla="*/ 3070860 h 3070860"/>
                            <a:gd name="connsiteX1" fmla="*/ 6012180 w 6537960"/>
                            <a:gd name="connsiteY1" fmla="*/ 2880360 h 3070860"/>
                            <a:gd name="connsiteX2" fmla="*/ 5402580 w 6537960"/>
                            <a:gd name="connsiteY2" fmla="*/ 2049780 h 3070860"/>
                            <a:gd name="connsiteX3" fmla="*/ 4198620 w 6537960"/>
                            <a:gd name="connsiteY3" fmla="*/ 1417320 h 3070860"/>
                            <a:gd name="connsiteX4" fmla="*/ 1783080 w 6537960"/>
                            <a:gd name="connsiteY4" fmla="*/ 457200 h 3070860"/>
                            <a:gd name="connsiteX5" fmla="*/ 0 w 6537960"/>
                            <a:gd name="connsiteY5" fmla="*/ 0 h 307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7960" h="3070860">
                              <a:moveTo>
                                <a:pt x="6537960" y="3070860"/>
                              </a:moveTo>
                              <a:lnTo>
                                <a:pt x="6012180" y="2880360"/>
                              </a:lnTo>
                              <a:lnTo>
                                <a:pt x="5402580" y="2049780"/>
                              </a:lnTo>
                              <a:lnTo>
                                <a:pt x="4198620" y="1417320"/>
                              </a:lnTo>
                              <a:lnTo>
                                <a:pt x="1783080" y="457200"/>
                              </a:lnTo>
                              <a:lnTo>
                                <a:pt x="0" y="0"/>
                              </a:lnTo>
                            </a:path>
                          </a:pathLst>
                        </a:custGeom>
                        <a:noFill/>
                        <a:ln w="76200">
                          <a:solidFill>
                            <a:srgbClr val="59EAF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sp>
                    <p:nvSpPr>
                      <p:cNvPr id="36" name="Freeform 35"/>
                      <p:cNvSpPr/>
                      <p:nvPr/>
                    </p:nvSpPr>
                    <p:spPr>
                      <a:xfrm>
                        <a:off x="3291835" y="2209801"/>
                        <a:ext cx="2232660" cy="7277100"/>
                      </a:xfrm>
                      <a:custGeom>
                        <a:avLst/>
                        <a:gdLst>
                          <a:gd name="connsiteX0" fmla="*/ 0 w 2232660"/>
                          <a:gd name="connsiteY0" fmla="*/ 0 h 7277100"/>
                          <a:gd name="connsiteX1" fmla="*/ 678180 w 2232660"/>
                          <a:gd name="connsiteY1" fmla="*/ 2057400 h 7277100"/>
                          <a:gd name="connsiteX2" fmla="*/ 1188720 w 2232660"/>
                          <a:gd name="connsiteY2" fmla="*/ 3528060 h 7277100"/>
                          <a:gd name="connsiteX3" fmla="*/ 2080260 w 2232660"/>
                          <a:gd name="connsiteY3" fmla="*/ 6073140 h 7277100"/>
                          <a:gd name="connsiteX4" fmla="*/ 2232660 w 2232660"/>
                          <a:gd name="connsiteY4" fmla="*/ 6492240 h 7277100"/>
                          <a:gd name="connsiteX5" fmla="*/ 2004060 w 2232660"/>
                          <a:gd name="connsiteY5" fmla="*/ 7277100 h 727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2660" h="7277100">
                            <a:moveTo>
                              <a:pt x="0" y="0"/>
                            </a:moveTo>
                            <a:lnTo>
                              <a:pt x="678180" y="2057400"/>
                            </a:lnTo>
                            <a:lnTo>
                              <a:pt x="1188720" y="3528060"/>
                            </a:lnTo>
                            <a:lnTo>
                              <a:pt x="2080260" y="6073140"/>
                            </a:lnTo>
                            <a:lnTo>
                              <a:pt x="2232660" y="6492240"/>
                            </a:lnTo>
                            <a:lnTo>
                              <a:pt x="2004060" y="7277100"/>
                            </a:lnTo>
                          </a:path>
                        </a:pathLst>
                      </a:custGeom>
                      <a:noFill/>
                      <a:ln w="76200">
                        <a:solidFill>
                          <a:srgbClr val="3BF14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sp>
                  <p:nvSpPr>
                    <p:cNvPr id="34" name="Freeform 33"/>
                    <p:cNvSpPr/>
                    <p:nvPr/>
                  </p:nvSpPr>
                  <p:spPr>
                    <a:xfrm>
                      <a:off x="4937755" y="9448801"/>
                      <a:ext cx="754380" cy="6103620"/>
                    </a:xfrm>
                    <a:custGeom>
                      <a:avLst/>
                      <a:gdLst>
                        <a:gd name="connsiteX0" fmla="*/ 350520 w 350520"/>
                        <a:gd name="connsiteY0" fmla="*/ 0 h 3017520"/>
                        <a:gd name="connsiteX1" fmla="*/ 0 w 350520"/>
                        <a:gd name="connsiteY1" fmla="*/ 2415540 h 3017520"/>
                        <a:gd name="connsiteX2" fmla="*/ 53340 w 350520"/>
                        <a:gd name="connsiteY2" fmla="*/ 3017520 h 3017520"/>
                        <a:gd name="connsiteX0" fmla="*/ 350520 w 419100"/>
                        <a:gd name="connsiteY0" fmla="*/ 0 h 4724400"/>
                        <a:gd name="connsiteX1" fmla="*/ 0 w 419100"/>
                        <a:gd name="connsiteY1" fmla="*/ 2415540 h 4724400"/>
                        <a:gd name="connsiteX2" fmla="*/ 419100 w 419100"/>
                        <a:gd name="connsiteY2" fmla="*/ 4724400 h 4724400"/>
                        <a:gd name="connsiteX0" fmla="*/ 350520 w 350520"/>
                        <a:gd name="connsiteY0" fmla="*/ 0 h 3314700"/>
                        <a:gd name="connsiteX1" fmla="*/ 0 w 350520"/>
                        <a:gd name="connsiteY1" fmla="*/ 2415540 h 3314700"/>
                        <a:gd name="connsiteX2" fmla="*/ 60960 w 350520"/>
                        <a:gd name="connsiteY2" fmla="*/ 3314700 h 3314700"/>
                        <a:gd name="connsiteX0" fmla="*/ 350520 w 369560"/>
                        <a:gd name="connsiteY0" fmla="*/ 0 h 4307447"/>
                        <a:gd name="connsiteX1" fmla="*/ 0 w 369560"/>
                        <a:gd name="connsiteY1" fmla="*/ 2415540 h 4307447"/>
                        <a:gd name="connsiteX2" fmla="*/ 60960 w 369560"/>
                        <a:gd name="connsiteY2" fmla="*/ 3314700 h 4307447"/>
                        <a:gd name="connsiteX0" fmla="*/ 350520 w 919786"/>
                        <a:gd name="connsiteY0" fmla="*/ 0 h 6483129"/>
                        <a:gd name="connsiteX1" fmla="*/ 0 w 919786"/>
                        <a:gd name="connsiteY1" fmla="*/ 2415540 h 6483129"/>
                        <a:gd name="connsiteX2" fmla="*/ 716280 w 919786"/>
                        <a:gd name="connsiteY2" fmla="*/ 5821680 h 6483129"/>
                        <a:gd name="connsiteX0" fmla="*/ 350520 w 716388"/>
                        <a:gd name="connsiteY0" fmla="*/ 0 h 5821680"/>
                        <a:gd name="connsiteX1" fmla="*/ 0 w 716388"/>
                        <a:gd name="connsiteY1" fmla="*/ 2415540 h 5821680"/>
                        <a:gd name="connsiteX2" fmla="*/ 716280 w 716388"/>
                        <a:gd name="connsiteY2" fmla="*/ 5821680 h 5821680"/>
                        <a:gd name="connsiteX0" fmla="*/ 350520 w 716280"/>
                        <a:gd name="connsiteY0" fmla="*/ 0 h 5821680"/>
                        <a:gd name="connsiteX1" fmla="*/ 0 w 716280"/>
                        <a:gd name="connsiteY1" fmla="*/ 2415540 h 5821680"/>
                        <a:gd name="connsiteX2" fmla="*/ 716280 w 716280"/>
                        <a:gd name="connsiteY2" fmla="*/ 5821680 h 5821680"/>
                        <a:gd name="connsiteX0" fmla="*/ 350520 w 754380"/>
                        <a:gd name="connsiteY0" fmla="*/ 0 h 6042660"/>
                        <a:gd name="connsiteX1" fmla="*/ 0 w 754380"/>
                        <a:gd name="connsiteY1" fmla="*/ 2415540 h 6042660"/>
                        <a:gd name="connsiteX2" fmla="*/ 754380 w 754380"/>
                        <a:gd name="connsiteY2" fmla="*/ 6042660 h 6042660"/>
                      </a:gdLst>
                      <a:ahLst/>
                      <a:cxnLst>
                        <a:cxn ang="0">
                          <a:pos x="connsiteX0" y="connsiteY0"/>
                        </a:cxn>
                        <a:cxn ang="0">
                          <a:pos x="connsiteX1" y="connsiteY1"/>
                        </a:cxn>
                        <a:cxn ang="0">
                          <a:pos x="connsiteX2" y="connsiteY2"/>
                        </a:cxn>
                      </a:cxnLst>
                      <a:rect l="l" t="t" r="r" b="b"/>
                      <a:pathLst>
                        <a:path w="754380" h="6042660">
                          <a:moveTo>
                            <a:pt x="350520" y="0"/>
                          </a:moveTo>
                          <a:lnTo>
                            <a:pt x="0" y="2415540"/>
                          </a:lnTo>
                          <a:cubicBezTo>
                            <a:pt x="20320" y="2715260"/>
                            <a:pt x="71120" y="3159760"/>
                            <a:pt x="754380" y="6042660"/>
                          </a:cubicBezTo>
                        </a:path>
                      </a:pathLst>
                    </a:custGeom>
                    <a:noFill/>
                    <a:ln w="76200">
                      <a:solidFill>
                        <a:srgbClr val="3BF14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sp>
                <p:nvSpPr>
                  <p:cNvPr id="32" name="Freeform 31"/>
                  <p:cNvSpPr/>
                  <p:nvPr/>
                </p:nvSpPr>
                <p:spPr>
                  <a:xfrm>
                    <a:off x="11649" y="1930101"/>
                    <a:ext cx="8310282" cy="4213412"/>
                  </a:xfrm>
                  <a:custGeom>
                    <a:avLst/>
                    <a:gdLst>
                      <a:gd name="connsiteX0" fmla="*/ 8310282 w 8310282"/>
                      <a:gd name="connsiteY0" fmla="*/ 3030071 h 4213412"/>
                      <a:gd name="connsiteX1" fmla="*/ 6759388 w 8310282"/>
                      <a:gd name="connsiteY1" fmla="*/ 2196353 h 4213412"/>
                      <a:gd name="connsiteX2" fmla="*/ 4849906 w 8310282"/>
                      <a:gd name="connsiteY2" fmla="*/ 1443318 h 4213412"/>
                      <a:gd name="connsiteX3" fmla="*/ 3236259 w 8310282"/>
                      <a:gd name="connsiteY3" fmla="*/ 869577 h 4213412"/>
                      <a:gd name="connsiteX4" fmla="*/ 0 w 8310282"/>
                      <a:gd name="connsiteY4" fmla="*/ 0 h 4213412"/>
                      <a:gd name="connsiteX5" fmla="*/ 26894 w 8310282"/>
                      <a:gd name="connsiteY5" fmla="*/ 1210236 h 4213412"/>
                      <a:gd name="connsiteX6" fmla="*/ 242047 w 8310282"/>
                      <a:gd name="connsiteY6" fmla="*/ 1183342 h 4213412"/>
                      <a:gd name="connsiteX7" fmla="*/ 1048871 w 8310282"/>
                      <a:gd name="connsiteY7" fmla="*/ 1353671 h 4213412"/>
                      <a:gd name="connsiteX8" fmla="*/ 2985247 w 8310282"/>
                      <a:gd name="connsiteY8" fmla="*/ 1891553 h 4213412"/>
                      <a:gd name="connsiteX9" fmla="*/ 4078941 w 8310282"/>
                      <a:gd name="connsiteY9" fmla="*/ 2259106 h 4213412"/>
                      <a:gd name="connsiteX10" fmla="*/ 4858871 w 8310282"/>
                      <a:gd name="connsiteY10" fmla="*/ 2537012 h 4213412"/>
                      <a:gd name="connsiteX11" fmla="*/ 5791200 w 8310282"/>
                      <a:gd name="connsiteY11" fmla="*/ 2868706 h 4213412"/>
                      <a:gd name="connsiteX12" fmla="*/ 6884894 w 8310282"/>
                      <a:gd name="connsiteY12" fmla="*/ 3397624 h 4213412"/>
                      <a:gd name="connsiteX13" fmla="*/ 7915835 w 8310282"/>
                      <a:gd name="connsiteY13" fmla="*/ 4007224 h 4213412"/>
                      <a:gd name="connsiteX14" fmla="*/ 8310282 w 8310282"/>
                      <a:gd name="connsiteY14" fmla="*/ 4213412 h 4213412"/>
                      <a:gd name="connsiteX15" fmla="*/ 8310282 w 8310282"/>
                      <a:gd name="connsiteY15" fmla="*/ 3030071 h 4213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10282" h="4213412">
                        <a:moveTo>
                          <a:pt x="8310282" y="3030071"/>
                        </a:moveTo>
                        <a:lnTo>
                          <a:pt x="6759388" y="2196353"/>
                        </a:lnTo>
                        <a:lnTo>
                          <a:pt x="4849906" y="1443318"/>
                        </a:lnTo>
                        <a:lnTo>
                          <a:pt x="3236259" y="869577"/>
                        </a:lnTo>
                        <a:lnTo>
                          <a:pt x="0" y="0"/>
                        </a:lnTo>
                        <a:lnTo>
                          <a:pt x="26894" y="1210236"/>
                        </a:lnTo>
                        <a:lnTo>
                          <a:pt x="242047" y="1183342"/>
                        </a:lnTo>
                        <a:lnTo>
                          <a:pt x="1048871" y="1353671"/>
                        </a:lnTo>
                        <a:lnTo>
                          <a:pt x="2985247" y="1891553"/>
                        </a:lnTo>
                        <a:lnTo>
                          <a:pt x="4078941" y="2259106"/>
                        </a:lnTo>
                        <a:lnTo>
                          <a:pt x="4858871" y="2537012"/>
                        </a:lnTo>
                        <a:lnTo>
                          <a:pt x="5791200" y="2868706"/>
                        </a:lnTo>
                        <a:lnTo>
                          <a:pt x="6884894" y="3397624"/>
                        </a:lnTo>
                        <a:lnTo>
                          <a:pt x="7915835" y="4007224"/>
                        </a:lnTo>
                        <a:lnTo>
                          <a:pt x="8310282" y="4213412"/>
                        </a:lnTo>
                        <a:lnTo>
                          <a:pt x="8310282" y="3030071"/>
                        </a:lnTo>
                        <a:close/>
                      </a:path>
                    </a:pathLst>
                  </a:custGeom>
                  <a:solidFill>
                    <a:schemeClr val="accent1">
                      <a:alpha val="59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sp>
              <p:nvSpPr>
                <p:cNvPr id="30" name="Freeform 29"/>
                <p:cNvSpPr/>
                <p:nvPr/>
              </p:nvSpPr>
              <p:spPr>
                <a:xfrm>
                  <a:off x="271626" y="2170722"/>
                  <a:ext cx="6629400" cy="13167014"/>
                </a:xfrm>
                <a:custGeom>
                  <a:avLst/>
                  <a:gdLst>
                    <a:gd name="connsiteX0" fmla="*/ 57150 w 6629400"/>
                    <a:gd name="connsiteY0" fmla="*/ 19050 h 13925550"/>
                    <a:gd name="connsiteX1" fmla="*/ 57150 w 6629400"/>
                    <a:gd name="connsiteY1" fmla="*/ 19050 h 13925550"/>
                    <a:gd name="connsiteX2" fmla="*/ 0 w 6629400"/>
                    <a:gd name="connsiteY2" fmla="*/ 247650 h 13925550"/>
                    <a:gd name="connsiteX3" fmla="*/ 38100 w 6629400"/>
                    <a:gd name="connsiteY3" fmla="*/ 13925550 h 13925550"/>
                    <a:gd name="connsiteX4" fmla="*/ 6610350 w 6629400"/>
                    <a:gd name="connsiteY4" fmla="*/ 13925550 h 13925550"/>
                    <a:gd name="connsiteX5" fmla="*/ 6629400 w 6629400"/>
                    <a:gd name="connsiteY5" fmla="*/ 0 h 13925550"/>
                    <a:gd name="connsiteX6" fmla="*/ 57150 w 6629400"/>
                    <a:gd name="connsiteY6" fmla="*/ 19050 h 1392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29400" h="13925550">
                      <a:moveTo>
                        <a:pt x="57150" y="19050"/>
                      </a:moveTo>
                      <a:lnTo>
                        <a:pt x="57150" y="19050"/>
                      </a:lnTo>
                      <a:lnTo>
                        <a:pt x="0" y="247650"/>
                      </a:lnTo>
                      <a:lnTo>
                        <a:pt x="38100" y="13925550"/>
                      </a:lnTo>
                      <a:lnTo>
                        <a:pt x="6610350" y="13925550"/>
                      </a:lnTo>
                      <a:lnTo>
                        <a:pt x="6629400" y="0"/>
                      </a:lnTo>
                      <a:lnTo>
                        <a:pt x="57150" y="19050"/>
                      </a:lnTo>
                      <a:close/>
                    </a:path>
                  </a:pathLst>
                </a:custGeom>
                <a:noFill/>
                <a:ln w="79375">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sp>
            <p:nvSpPr>
              <p:cNvPr id="28" name="Freeform 27"/>
              <p:cNvSpPr/>
              <p:nvPr/>
            </p:nvSpPr>
            <p:spPr>
              <a:xfrm>
                <a:off x="1762969" y="7121248"/>
                <a:ext cx="3178628" cy="5839690"/>
              </a:xfrm>
              <a:custGeom>
                <a:avLst/>
                <a:gdLst>
                  <a:gd name="connsiteX0" fmla="*/ 272143 w 3178628"/>
                  <a:gd name="connsiteY0" fmla="*/ 0 h 5998028"/>
                  <a:gd name="connsiteX1" fmla="*/ 0 w 3178628"/>
                  <a:gd name="connsiteY1" fmla="*/ 3973285 h 5998028"/>
                  <a:gd name="connsiteX2" fmla="*/ 141514 w 3178628"/>
                  <a:gd name="connsiteY2" fmla="*/ 5998028 h 5998028"/>
                  <a:gd name="connsiteX3" fmla="*/ 3004457 w 3178628"/>
                  <a:gd name="connsiteY3" fmla="*/ 5976257 h 5998028"/>
                  <a:gd name="connsiteX4" fmla="*/ 3124200 w 3178628"/>
                  <a:gd name="connsiteY4" fmla="*/ 4376057 h 5998028"/>
                  <a:gd name="connsiteX5" fmla="*/ 3178628 w 3178628"/>
                  <a:gd name="connsiteY5" fmla="*/ 3875314 h 5998028"/>
                  <a:gd name="connsiteX6" fmla="*/ 2993571 w 3178628"/>
                  <a:gd name="connsiteY6" fmla="*/ 1556657 h 5998028"/>
                  <a:gd name="connsiteX7" fmla="*/ 272143 w 3178628"/>
                  <a:gd name="connsiteY7" fmla="*/ 0 h 5998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8628" h="5998028">
                    <a:moveTo>
                      <a:pt x="272143" y="0"/>
                    </a:moveTo>
                    <a:lnTo>
                      <a:pt x="0" y="3973285"/>
                    </a:lnTo>
                    <a:lnTo>
                      <a:pt x="141514" y="5998028"/>
                    </a:lnTo>
                    <a:lnTo>
                      <a:pt x="3004457" y="5976257"/>
                    </a:lnTo>
                    <a:lnTo>
                      <a:pt x="3124200" y="4376057"/>
                    </a:lnTo>
                    <a:lnTo>
                      <a:pt x="3178628" y="3875314"/>
                    </a:lnTo>
                    <a:lnTo>
                      <a:pt x="2993571" y="1556657"/>
                    </a:lnTo>
                    <a:lnTo>
                      <a:pt x="272143" y="0"/>
                    </a:lnTo>
                    <a:close/>
                  </a:path>
                </a:pathLst>
              </a:custGeom>
              <a:solidFill>
                <a:schemeClr val="accent6">
                  <a:alpha val="66000"/>
                </a:schemeClr>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sp>
          <p:nvSpPr>
            <p:cNvPr id="3" name="Freeform 2"/>
            <p:cNvSpPr/>
            <p:nvPr/>
          </p:nvSpPr>
          <p:spPr>
            <a:xfrm>
              <a:off x="2231136" y="4773168"/>
              <a:ext cx="3243072" cy="2767584"/>
            </a:xfrm>
            <a:custGeom>
              <a:avLst/>
              <a:gdLst>
                <a:gd name="connsiteX0" fmla="*/ 30480 w 3243072"/>
                <a:gd name="connsiteY0" fmla="*/ 0 h 2767584"/>
                <a:gd name="connsiteX1" fmla="*/ 0 w 3243072"/>
                <a:gd name="connsiteY1" fmla="*/ 2767584 h 2767584"/>
                <a:gd name="connsiteX2" fmla="*/ 30480 w 3243072"/>
                <a:gd name="connsiteY2" fmla="*/ 2596896 h 2767584"/>
                <a:gd name="connsiteX3" fmla="*/ 97536 w 3243072"/>
                <a:gd name="connsiteY3" fmla="*/ 2493264 h 2767584"/>
                <a:gd name="connsiteX4" fmla="*/ 182880 w 3243072"/>
                <a:gd name="connsiteY4" fmla="*/ 2414016 h 2767584"/>
                <a:gd name="connsiteX5" fmla="*/ 323088 w 3243072"/>
                <a:gd name="connsiteY5" fmla="*/ 2359152 h 2767584"/>
                <a:gd name="connsiteX6" fmla="*/ 481584 w 3243072"/>
                <a:gd name="connsiteY6" fmla="*/ 2340864 h 2767584"/>
                <a:gd name="connsiteX7" fmla="*/ 768096 w 3243072"/>
                <a:gd name="connsiteY7" fmla="*/ 2377440 h 2767584"/>
                <a:gd name="connsiteX8" fmla="*/ 2255520 w 3243072"/>
                <a:gd name="connsiteY8" fmla="*/ 2462784 h 2767584"/>
                <a:gd name="connsiteX9" fmla="*/ 3243072 w 3243072"/>
                <a:gd name="connsiteY9" fmla="*/ 633984 h 2767584"/>
                <a:gd name="connsiteX10" fmla="*/ 524256 w 3243072"/>
                <a:gd name="connsiteY10" fmla="*/ 384048 h 2767584"/>
                <a:gd name="connsiteX11" fmla="*/ 298704 w 3243072"/>
                <a:gd name="connsiteY11" fmla="*/ 335280 h 2767584"/>
                <a:gd name="connsiteX12" fmla="*/ 182880 w 3243072"/>
                <a:gd name="connsiteY12" fmla="*/ 274320 h 2767584"/>
                <a:gd name="connsiteX13" fmla="*/ 91440 w 3243072"/>
                <a:gd name="connsiteY13" fmla="*/ 152400 h 2767584"/>
                <a:gd name="connsiteX14" fmla="*/ 30480 w 3243072"/>
                <a:gd name="connsiteY14" fmla="*/ 0 h 2767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43072" h="2767584">
                  <a:moveTo>
                    <a:pt x="30480" y="0"/>
                  </a:moveTo>
                  <a:lnTo>
                    <a:pt x="0" y="2767584"/>
                  </a:lnTo>
                  <a:lnTo>
                    <a:pt x="30480" y="2596896"/>
                  </a:lnTo>
                  <a:lnTo>
                    <a:pt x="97536" y="2493264"/>
                  </a:lnTo>
                  <a:lnTo>
                    <a:pt x="182880" y="2414016"/>
                  </a:lnTo>
                  <a:lnTo>
                    <a:pt x="323088" y="2359152"/>
                  </a:lnTo>
                  <a:lnTo>
                    <a:pt x="481584" y="2340864"/>
                  </a:lnTo>
                  <a:lnTo>
                    <a:pt x="768096" y="2377440"/>
                  </a:lnTo>
                  <a:lnTo>
                    <a:pt x="2255520" y="2462784"/>
                  </a:lnTo>
                  <a:lnTo>
                    <a:pt x="3243072" y="633984"/>
                  </a:lnTo>
                  <a:lnTo>
                    <a:pt x="524256" y="384048"/>
                  </a:lnTo>
                  <a:lnTo>
                    <a:pt x="298704" y="335280"/>
                  </a:lnTo>
                  <a:lnTo>
                    <a:pt x="182880" y="274320"/>
                  </a:lnTo>
                  <a:lnTo>
                    <a:pt x="91440" y="152400"/>
                  </a:lnTo>
                  <a:lnTo>
                    <a:pt x="30480" y="0"/>
                  </a:lnTo>
                  <a:close/>
                </a:path>
              </a:pathLst>
            </a:custGeom>
            <a:solidFill>
              <a:schemeClr val="bg1">
                <a:lumMod val="65000"/>
                <a:alpha val="62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p:cNvGrpSpPr/>
          <p:nvPr/>
        </p:nvGrpSpPr>
        <p:grpSpPr>
          <a:xfrm>
            <a:off x="381572" y="1835926"/>
            <a:ext cx="2903091" cy="2647281"/>
            <a:chOff x="129697" y="1621536"/>
            <a:chExt cx="2723594" cy="2647281"/>
          </a:xfrm>
        </p:grpSpPr>
        <p:sp>
          <p:nvSpPr>
            <p:cNvPr id="44" name="Rectangle 43"/>
            <p:cNvSpPr/>
            <p:nvPr/>
          </p:nvSpPr>
          <p:spPr>
            <a:xfrm>
              <a:off x="223151" y="2127774"/>
              <a:ext cx="315685" cy="283028"/>
            </a:xfrm>
            <a:prstGeom prst="rect">
              <a:avLst/>
            </a:prstGeom>
            <a:solidFill>
              <a:srgbClr val="00B050">
                <a:alpha val="69000"/>
              </a:srgbClr>
            </a:solidFill>
            <a:ln>
              <a:solidFill>
                <a:srgbClr val="31F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223150" y="2500384"/>
              <a:ext cx="315685" cy="283028"/>
            </a:xfrm>
            <a:prstGeom prst="rect">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223149" y="2882150"/>
              <a:ext cx="315685" cy="283028"/>
            </a:xfrm>
            <a:prstGeom prst="rect">
              <a:avLst/>
            </a:prstGeom>
            <a:solidFill>
              <a:srgbClr val="00B0F0">
                <a:alpha val="57000"/>
              </a:srgbClr>
            </a:solidFill>
            <a:ln>
              <a:solidFill>
                <a:srgbClr val="78E9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223152" y="3254760"/>
              <a:ext cx="315685" cy="283028"/>
            </a:xfrm>
            <a:prstGeom prst="rect">
              <a:avLst/>
            </a:prstGeom>
            <a:solidFill>
              <a:schemeClr val="accent6">
                <a:alpha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223151" y="3633474"/>
              <a:ext cx="315685" cy="283028"/>
            </a:xfrm>
            <a:prstGeom prst="rect">
              <a:avLst/>
            </a:prstGeom>
            <a:solidFill>
              <a:schemeClr val="bg1">
                <a:lumMod val="65000"/>
                <a:alpha val="84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176784" y="1747534"/>
              <a:ext cx="2246446" cy="338554"/>
            </a:xfrm>
            <a:prstGeom prst="rect">
              <a:avLst/>
            </a:prstGeom>
            <a:noFill/>
          </p:spPr>
          <p:txBody>
            <a:bodyPr wrap="square" rtlCol="0">
              <a:spAutoFit/>
            </a:bodyPr>
            <a:lstStyle/>
            <a:p>
              <a:pPr algn="ctr"/>
              <a:r>
                <a:rPr lang="en-US" sz="1600" u="sng" dirty="0"/>
                <a:t>Legend</a:t>
              </a:r>
            </a:p>
          </p:txBody>
        </p:sp>
        <p:sp>
          <p:nvSpPr>
            <p:cNvPr id="50" name="TextBox 49"/>
            <p:cNvSpPr txBox="1"/>
            <p:nvPr/>
          </p:nvSpPr>
          <p:spPr>
            <a:xfrm>
              <a:off x="538834" y="2129030"/>
              <a:ext cx="2314457" cy="276999"/>
            </a:xfrm>
            <a:prstGeom prst="rect">
              <a:avLst/>
            </a:prstGeom>
            <a:noFill/>
          </p:spPr>
          <p:txBody>
            <a:bodyPr wrap="square" rtlCol="0">
              <a:spAutoFit/>
            </a:bodyPr>
            <a:lstStyle/>
            <a:p>
              <a:r>
                <a:rPr lang="en-US" sz="1200" dirty="0"/>
                <a:t>30-ft. Riparian Buffer Zone</a:t>
              </a:r>
            </a:p>
          </p:txBody>
        </p:sp>
        <p:sp>
          <p:nvSpPr>
            <p:cNvPr id="51" name="TextBox 50"/>
            <p:cNvSpPr txBox="1"/>
            <p:nvPr/>
          </p:nvSpPr>
          <p:spPr>
            <a:xfrm>
              <a:off x="520791" y="2482715"/>
              <a:ext cx="2314457" cy="276999"/>
            </a:xfrm>
            <a:prstGeom prst="rect">
              <a:avLst/>
            </a:prstGeom>
            <a:noFill/>
          </p:spPr>
          <p:txBody>
            <a:bodyPr wrap="square" rtlCol="0">
              <a:spAutoFit/>
            </a:bodyPr>
            <a:lstStyle/>
            <a:p>
              <a:r>
                <a:rPr lang="en-US" sz="1200" dirty="0"/>
                <a:t>Dean Creek</a:t>
              </a:r>
            </a:p>
          </p:txBody>
        </p:sp>
        <p:sp>
          <p:nvSpPr>
            <p:cNvPr id="52" name="TextBox 51"/>
            <p:cNvSpPr txBox="1"/>
            <p:nvPr/>
          </p:nvSpPr>
          <p:spPr>
            <a:xfrm>
              <a:off x="527364" y="2848539"/>
              <a:ext cx="2314457" cy="276999"/>
            </a:xfrm>
            <a:prstGeom prst="rect">
              <a:avLst/>
            </a:prstGeom>
            <a:noFill/>
          </p:spPr>
          <p:txBody>
            <a:bodyPr wrap="square" rtlCol="0">
              <a:spAutoFit/>
            </a:bodyPr>
            <a:lstStyle/>
            <a:p>
              <a:r>
                <a:rPr lang="en-US" sz="1200" dirty="0"/>
                <a:t>30-ft. Creek Setback</a:t>
              </a:r>
            </a:p>
          </p:txBody>
        </p:sp>
        <p:sp>
          <p:nvSpPr>
            <p:cNvPr id="53" name="TextBox 52"/>
            <p:cNvSpPr txBox="1"/>
            <p:nvPr/>
          </p:nvSpPr>
          <p:spPr>
            <a:xfrm>
              <a:off x="526070" y="3268660"/>
              <a:ext cx="2314457" cy="276999"/>
            </a:xfrm>
            <a:prstGeom prst="rect">
              <a:avLst/>
            </a:prstGeom>
            <a:noFill/>
          </p:spPr>
          <p:txBody>
            <a:bodyPr wrap="square" rtlCol="0">
              <a:spAutoFit/>
            </a:bodyPr>
            <a:lstStyle/>
            <a:p>
              <a:r>
                <a:rPr lang="en-US" sz="1200" dirty="0"/>
                <a:t>Proposed Residence </a:t>
              </a:r>
            </a:p>
          </p:txBody>
        </p:sp>
        <p:sp>
          <p:nvSpPr>
            <p:cNvPr id="54" name="TextBox 53"/>
            <p:cNvSpPr txBox="1"/>
            <p:nvPr/>
          </p:nvSpPr>
          <p:spPr>
            <a:xfrm>
              <a:off x="520790" y="3634292"/>
              <a:ext cx="2314457" cy="276999"/>
            </a:xfrm>
            <a:prstGeom prst="rect">
              <a:avLst/>
            </a:prstGeom>
            <a:noFill/>
          </p:spPr>
          <p:txBody>
            <a:bodyPr wrap="square" rtlCol="0">
              <a:spAutoFit/>
            </a:bodyPr>
            <a:lstStyle/>
            <a:p>
              <a:r>
                <a:rPr lang="en-US" sz="1200" dirty="0"/>
                <a:t>Bridge/Driveway</a:t>
              </a:r>
            </a:p>
          </p:txBody>
        </p:sp>
        <p:sp>
          <p:nvSpPr>
            <p:cNvPr id="55" name="Rectangle 54"/>
            <p:cNvSpPr/>
            <p:nvPr/>
          </p:nvSpPr>
          <p:spPr>
            <a:xfrm>
              <a:off x="129697" y="1621536"/>
              <a:ext cx="2293533" cy="264728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bwMode="auto">
          <a:xfrm>
            <a:off x="20187" y="7209748"/>
            <a:ext cx="3257550" cy="945740"/>
          </a:xfrm>
          <a:prstGeom prst="rect">
            <a:avLst/>
          </a:prstGeom>
          <a:noFill/>
          <a:ln w="9525">
            <a:noFill/>
            <a:miter lim="800000"/>
            <a:headEnd/>
            <a:tailEnd/>
          </a:ln>
        </p:spPr>
      </p:pic>
      <p:sp>
        <p:nvSpPr>
          <p:cNvPr id="2" name="TextBox 1">
            <a:extLst>
              <a:ext uri="{FF2B5EF4-FFF2-40B4-BE49-F238E27FC236}">
                <a16:creationId xmlns:a16="http://schemas.microsoft.com/office/drawing/2014/main" id="{7A07BD84-F0C4-964E-8258-C3445944B64B}"/>
              </a:ext>
            </a:extLst>
          </p:cNvPr>
          <p:cNvSpPr txBox="1"/>
          <p:nvPr/>
        </p:nvSpPr>
        <p:spPr>
          <a:xfrm rot="16200000">
            <a:off x="831774" y="5365726"/>
            <a:ext cx="2979515" cy="1077218"/>
          </a:xfrm>
          <a:prstGeom prst="rect">
            <a:avLst/>
          </a:prstGeom>
          <a:noFill/>
        </p:spPr>
        <p:txBody>
          <a:bodyPr wrap="square" rtlCol="0">
            <a:spAutoFit/>
          </a:bodyPr>
          <a:lstStyle/>
          <a:p>
            <a:pPr algn="ctr"/>
            <a:r>
              <a:rPr lang="en-US" sz="2400" dirty="0"/>
              <a:t>Sunshine Valley Road</a:t>
            </a:r>
            <a:r>
              <a:rPr lang="en-US" dirty="0"/>
              <a:t> </a:t>
            </a:r>
          </a:p>
        </p:txBody>
      </p:sp>
    </p:spTree>
    <p:extLst>
      <p:ext uri="{BB962C8B-B14F-4D97-AF65-F5344CB8AC3E}">
        <p14:creationId xmlns:p14="http://schemas.microsoft.com/office/powerpoint/2010/main" val="2270937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bwMode="auto">
          <a:xfrm>
            <a:off x="129697" y="7081816"/>
            <a:ext cx="3257550" cy="945740"/>
          </a:xfrm>
          <a:prstGeom prst="rect">
            <a:avLst/>
          </a:prstGeom>
          <a:noFill/>
          <a:ln w="9525">
            <a:noFill/>
            <a:miter lim="800000"/>
            <a:headEnd/>
            <a:tailEnd/>
          </a:ln>
        </p:spPr>
      </p:pic>
      <p:grpSp>
        <p:nvGrpSpPr>
          <p:cNvPr id="4" name="Group 3">
            <a:extLst>
              <a:ext uri="{FF2B5EF4-FFF2-40B4-BE49-F238E27FC236}">
                <a16:creationId xmlns:a16="http://schemas.microsoft.com/office/drawing/2014/main" id="{B575C09C-1247-5045-B41F-F731C964FCBC}"/>
              </a:ext>
            </a:extLst>
          </p:cNvPr>
          <p:cNvGrpSpPr/>
          <p:nvPr/>
        </p:nvGrpSpPr>
        <p:grpSpPr>
          <a:xfrm>
            <a:off x="6965122" y="3235235"/>
            <a:ext cx="5311365" cy="4858718"/>
            <a:chOff x="311821" y="3029861"/>
            <a:chExt cx="5604177" cy="4952052"/>
          </a:xfrm>
        </p:grpSpPr>
        <p:pic>
          <p:nvPicPr>
            <p:cNvPr id="5" name="Picture 4">
              <a:extLst>
                <a:ext uri="{FF2B5EF4-FFF2-40B4-BE49-F238E27FC236}">
                  <a16:creationId xmlns:a16="http://schemas.microsoft.com/office/drawing/2014/main" id="{E58101DD-E50D-7F47-BC72-95BA08784AB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5833" r="618" b="24424"/>
            <a:stretch/>
          </p:blipFill>
          <p:spPr>
            <a:xfrm>
              <a:off x="311821" y="3029861"/>
              <a:ext cx="5565288" cy="4952052"/>
            </a:xfrm>
            <a:prstGeom prst="rect">
              <a:avLst/>
            </a:prstGeom>
            <a:ln w="127000" cap="sq">
              <a:solidFill>
                <a:srgbClr val="000000"/>
              </a:solidFill>
              <a:miter lim="800000"/>
            </a:ln>
            <a:effectLst>
              <a:outerShdw blurRad="57150" dist="50800" dir="2700000" algn="tl" rotWithShape="0">
                <a:srgbClr val="000000">
                  <a:alpha val="40000"/>
                </a:srgbClr>
              </a:outerShdw>
            </a:effectLst>
          </p:spPr>
        </p:pic>
        <p:cxnSp>
          <p:nvCxnSpPr>
            <p:cNvPr id="7" name="Straight Connector 6">
              <a:extLst>
                <a:ext uri="{FF2B5EF4-FFF2-40B4-BE49-F238E27FC236}">
                  <a16:creationId xmlns:a16="http://schemas.microsoft.com/office/drawing/2014/main" id="{6DDF4992-D856-7343-B110-2F38AB5A1E66}"/>
                </a:ext>
              </a:extLst>
            </p:cNvPr>
            <p:cNvCxnSpPr/>
            <p:nvPr/>
          </p:nvCxnSpPr>
          <p:spPr>
            <a:xfrm flipH="1">
              <a:off x="504883" y="6492255"/>
              <a:ext cx="5411115" cy="143256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917B18C-FED7-2645-9705-66EE1C8F0D7C}"/>
                </a:ext>
              </a:extLst>
            </p:cNvPr>
            <p:cNvCxnSpPr/>
            <p:nvPr/>
          </p:nvCxnSpPr>
          <p:spPr>
            <a:xfrm flipH="1">
              <a:off x="356621" y="5881947"/>
              <a:ext cx="5559377" cy="1488435"/>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3E87254-398B-EC4C-A818-A964FFAC599A}"/>
                </a:ext>
              </a:extLst>
            </p:cNvPr>
            <p:cNvSpPr txBox="1"/>
            <p:nvPr/>
          </p:nvSpPr>
          <p:spPr>
            <a:xfrm>
              <a:off x="2923860" y="6697980"/>
              <a:ext cx="896846" cy="369332"/>
            </a:xfrm>
            <a:prstGeom prst="rect">
              <a:avLst/>
            </a:prstGeom>
            <a:solidFill>
              <a:schemeClr val="tx1"/>
            </a:solidFill>
          </p:spPr>
          <p:txBody>
            <a:bodyPr wrap="square" rtlCol="0">
              <a:spAutoFit/>
            </a:bodyPr>
            <a:lstStyle/>
            <a:p>
              <a:pPr algn="ctr"/>
              <a:r>
                <a:rPr lang="en-US" sz="1800" dirty="0">
                  <a:solidFill>
                    <a:schemeClr val="bg1"/>
                  </a:solidFill>
                </a:rPr>
                <a:t>Creek</a:t>
              </a:r>
            </a:p>
          </p:txBody>
        </p:sp>
      </p:grpSp>
      <p:grpSp>
        <p:nvGrpSpPr>
          <p:cNvPr id="47" name="Group 46">
            <a:extLst>
              <a:ext uri="{FF2B5EF4-FFF2-40B4-BE49-F238E27FC236}">
                <a16:creationId xmlns:a16="http://schemas.microsoft.com/office/drawing/2014/main" id="{0DD82DD2-A87F-1B4E-B8B8-238A375287A1}"/>
              </a:ext>
            </a:extLst>
          </p:cNvPr>
          <p:cNvGrpSpPr/>
          <p:nvPr/>
        </p:nvGrpSpPr>
        <p:grpSpPr>
          <a:xfrm>
            <a:off x="0" y="-58394"/>
            <a:ext cx="6271615" cy="2691777"/>
            <a:chOff x="252057" y="375551"/>
            <a:chExt cx="6271615" cy="2691777"/>
          </a:xfrm>
        </p:grpSpPr>
        <p:sp>
          <p:nvSpPr>
            <p:cNvPr id="3" name="Rectangle 2">
              <a:extLst>
                <a:ext uri="{FF2B5EF4-FFF2-40B4-BE49-F238E27FC236}">
                  <a16:creationId xmlns:a16="http://schemas.microsoft.com/office/drawing/2014/main" id="{42CF7158-2007-7E46-844A-93088FF4A66C}"/>
                </a:ext>
              </a:extLst>
            </p:cNvPr>
            <p:cNvSpPr/>
            <p:nvPr/>
          </p:nvSpPr>
          <p:spPr>
            <a:xfrm>
              <a:off x="252057" y="500997"/>
              <a:ext cx="1832283" cy="1073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0DA8326C-F214-AC4B-A612-D31F4F834C87}"/>
                </a:ext>
              </a:extLst>
            </p:cNvPr>
            <p:cNvGrpSpPr/>
            <p:nvPr/>
          </p:nvGrpSpPr>
          <p:grpSpPr>
            <a:xfrm>
              <a:off x="255566" y="375551"/>
              <a:ext cx="6268106" cy="2691777"/>
              <a:chOff x="0" y="-204305"/>
              <a:chExt cx="7320908" cy="3172279"/>
            </a:xfrm>
          </p:grpSpPr>
          <p:grpSp>
            <p:nvGrpSpPr>
              <p:cNvPr id="12" name="Group 11">
                <a:extLst>
                  <a:ext uri="{FF2B5EF4-FFF2-40B4-BE49-F238E27FC236}">
                    <a16:creationId xmlns:a16="http://schemas.microsoft.com/office/drawing/2014/main" id="{1F5C2715-E7AD-2940-A7A4-27B63D61839B}"/>
                  </a:ext>
                </a:extLst>
              </p:cNvPr>
              <p:cNvGrpSpPr/>
              <p:nvPr/>
            </p:nvGrpSpPr>
            <p:grpSpPr>
              <a:xfrm>
                <a:off x="42578" y="-48862"/>
                <a:ext cx="7176142" cy="2975861"/>
                <a:chOff x="21612" y="-24227"/>
                <a:chExt cx="9292594" cy="3980677"/>
              </a:xfrm>
            </p:grpSpPr>
            <p:grpSp>
              <p:nvGrpSpPr>
                <p:cNvPr id="14" name="Group 13">
                  <a:extLst>
                    <a:ext uri="{FF2B5EF4-FFF2-40B4-BE49-F238E27FC236}">
                      <a16:creationId xmlns:a16="http://schemas.microsoft.com/office/drawing/2014/main" id="{C1344512-B78E-7A47-B082-DDD70575CBCC}"/>
                    </a:ext>
                  </a:extLst>
                </p:cNvPr>
                <p:cNvGrpSpPr/>
                <p:nvPr/>
              </p:nvGrpSpPr>
              <p:grpSpPr>
                <a:xfrm>
                  <a:off x="1345531" y="97515"/>
                  <a:ext cx="7968675" cy="3858935"/>
                  <a:chOff x="1758472" y="1110344"/>
                  <a:chExt cx="12033154" cy="6705600"/>
                </a:xfrm>
              </p:grpSpPr>
              <p:grpSp>
                <p:nvGrpSpPr>
                  <p:cNvPr id="28" name="Group 27">
                    <a:extLst>
                      <a:ext uri="{FF2B5EF4-FFF2-40B4-BE49-F238E27FC236}">
                        <a16:creationId xmlns:a16="http://schemas.microsoft.com/office/drawing/2014/main" id="{A4BA2188-BD34-9B49-B0EF-4E4F56E89B7C}"/>
                      </a:ext>
                    </a:extLst>
                  </p:cNvPr>
                  <p:cNvGrpSpPr/>
                  <p:nvPr/>
                </p:nvGrpSpPr>
                <p:grpSpPr>
                  <a:xfrm rot="16200000">
                    <a:off x="4422249" y="-1553433"/>
                    <a:ext cx="6705600" cy="12033154"/>
                    <a:chOff x="0" y="0"/>
                    <a:chExt cx="8333333" cy="15670906"/>
                  </a:xfrm>
                </p:grpSpPr>
                <p:grpSp>
                  <p:nvGrpSpPr>
                    <p:cNvPr id="30" name="Group 29">
                      <a:extLst>
                        <a:ext uri="{FF2B5EF4-FFF2-40B4-BE49-F238E27FC236}">
                          <a16:creationId xmlns:a16="http://schemas.microsoft.com/office/drawing/2014/main" id="{38D4DE21-9D93-F548-B9A5-7C9F7D9FD56B}"/>
                        </a:ext>
                      </a:extLst>
                    </p:cNvPr>
                    <p:cNvGrpSpPr/>
                    <p:nvPr/>
                  </p:nvGrpSpPr>
                  <p:grpSpPr>
                    <a:xfrm>
                      <a:off x="0" y="0"/>
                      <a:ext cx="8333333" cy="15670906"/>
                      <a:chOff x="0" y="0"/>
                      <a:chExt cx="8333333" cy="15670906"/>
                    </a:xfrm>
                  </p:grpSpPr>
                  <p:grpSp>
                    <p:nvGrpSpPr>
                      <p:cNvPr id="32" name="Group 31">
                        <a:extLst>
                          <a:ext uri="{FF2B5EF4-FFF2-40B4-BE49-F238E27FC236}">
                            <a16:creationId xmlns:a16="http://schemas.microsoft.com/office/drawing/2014/main" id="{AD34C7D8-753A-D34E-BF11-4B43C41E32AF}"/>
                          </a:ext>
                        </a:extLst>
                      </p:cNvPr>
                      <p:cNvGrpSpPr/>
                      <p:nvPr/>
                    </p:nvGrpSpPr>
                    <p:grpSpPr>
                      <a:xfrm>
                        <a:off x="0" y="0"/>
                        <a:ext cx="8333333" cy="15670906"/>
                        <a:chOff x="0" y="0"/>
                        <a:chExt cx="8333333" cy="15600003"/>
                      </a:xfrm>
                    </p:grpSpPr>
                    <p:grpSp>
                      <p:nvGrpSpPr>
                        <p:cNvPr id="34" name="Group 33">
                          <a:extLst>
                            <a:ext uri="{FF2B5EF4-FFF2-40B4-BE49-F238E27FC236}">
                              <a16:creationId xmlns:a16="http://schemas.microsoft.com/office/drawing/2014/main" id="{15E776E9-0D72-C342-8DB3-AA2D8E10FED7}"/>
                            </a:ext>
                          </a:extLst>
                        </p:cNvPr>
                        <p:cNvGrpSpPr/>
                        <p:nvPr/>
                      </p:nvGrpSpPr>
                      <p:grpSpPr>
                        <a:xfrm>
                          <a:off x="0" y="0"/>
                          <a:ext cx="8333333" cy="15600003"/>
                          <a:chOff x="0" y="0"/>
                          <a:chExt cx="8333333" cy="15911975"/>
                        </a:xfrm>
                      </p:grpSpPr>
                      <p:grpSp>
                        <p:nvGrpSpPr>
                          <p:cNvPr id="36" name="Group 35">
                            <a:extLst>
                              <a:ext uri="{FF2B5EF4-FFF2-40B4-BE49-F238E27FC236}">
                                <a16:creationId xmlns:a16="http://schemas.microsoft.com/office/drawing/2014/main" id="{03B0CBC2-DF23-9D49-A5C0-EF39FF2A1646}"/>
                              </a:ext>
                            </a:extLst>
                          </p:cNvPr>
                          <p:cNvGrpSpPr/>
                          <p:nvPr/>
                        </p:nvGrpSpPr>
                        <p:grpSpPr>
                          <a:xfrm>
                            <a:off x="0" y="0"/>
                            <a:ext cx="8333333" cy="15911975"/>
                            <a:chOff x="0" y="0"/>
                            <a:chExt cx="8333333" cy="15911975"/>
                          </a:xfrm>
                        </p:grpSpPr>
                        <p:grpSp>
                          <p:nvGrpSpPr>
                            <p:cNvPr id="38" name="Group 37">
                              <a:extLst>
                                <a:ext uri="{FF2B5EF4-FFF2-40B4-BE49-F238E27FC236}">
                                  <a16:creationId xmlns:a16="http://schemas.microsoft.com/office/drawing/2014/main" id="{FA653D80-32D8-994C-8EC1-12462468ABD4}"/>
                                </a:ext>
                              </a:extLst>
                            </p:cNvPr>
                            <p:cNvGrpSpPr/>
                            <p:nvPr/>
                          </p:nvGrpSpPr>
                          <p:grpSpPr>
                            <a:xfrm>
                              <a:off x="0" y="0"/>
                              <a:ext cx="8333333" cy="15911975"/>
                              <a:chOff x="0" y="0"/>
                              <a:chExt cx="8333333" cy="15911975"/>
                            </a:xfrm>
                          </p:grpSpPr>
                          <p:grpSp>
                            <p:nvGrpSpPr>
                              <p:cNvPr id="40" name="Group 39">
                                <a:extLst>
                                  <a:ext uri="{FF2B5EF4-FFF2-40B4-BE49-F238E27FC236}">
                                    <a16:creationId xmlns:a16="http://schemas.microsoft.com/office/drawing/2014/main" id="{69D90946-8D60-C440-A8C5-DB86461A28CE}"/>
                                  </a:ext>
                                </a:extLst>
                              </p:cNvPr>
                              <p:cNvGrpSpPr/>
                              <p:nvPr/>
                            </p:nvGrpSpPr>
                            <p:grpSpPr>
                              <a:xfrm>
                                <a:off x="0" y="0"/>
                                <a:ext cx="8333333" cy="15911975"/>
                                <a:chOff x="0" y="0"/>
                                <a:chExt cx="8333333" cy="15911975"/>
                              </a:xfrm>
                            </p:grpSpPr>
                            <p:grpSp>
                              <p:nvGrpSpPr>
                                <p:cNvPr id="42" name="Group 41">
                                  <a:extLst>
                                    <a:ext uri="{FF2B5EF4-FFF2-40B4-BE49-F238E27FC236}">
                                      <a16:creationId xmlns:a16="http://schemas.microsoft.com/office/drawing/2014/main" id="{2E56B45C-284F-5740-8875-6CC4A9D3C4DF}"/>
                                    </a:ext>
                                  </a:extLst>
                                </p:cNvPr>
                                <p:cNvGrpSpPr/>
                                <p:nvPr/>
                              </p:nvGrpSpPr>
                              <p:grpSpPr>
                                <a:xfrm>
                                  <a:off x="0" y="0"/>
                                  <a:ext cx="8333333" cy="15911975"/>
                                  <a:chOff x="0" y="0"/>
                                  <a:chExt cx="8333333" cy="15911975"/>
                                </a:xfrm>
                              </p:grpSpPr>
                              <p:pic>
                                <p:nvPicPr>
                                  <p:cNvPr id="44" name="Picture 43">
                                    <a:extLst>
                                      <a:ext uri="{FF2B5EF4-FFF2-40B4-BE49-F238E27FC236}">
                                        <a16:creationId xmlns:a16="http://schemas.microsoft.com/office/drawing/2014/main" id="{63082F92-71D3-3B47-90BA-54905B03B335}"/>
                                      </a:ext>
                                    </a:extLst>
                                  </p:cNvPr>
                                  <p:cNvPicPr>
                                    <a:picLocks noChangeAspect="1"/>
                                  </p:cNvPicPr>
                                  <p:nvPr/>
                                </p:nvPicPr>
                                <p:blipFill>
                                  <a:blip r:embed="rId5"/>
                                  <a:stretch>
                                    <a:fillRect/>
                                  </a:stretch>
                                </p:blipFill>
                                <p:spPr>
                                  <a:xfrm rot="5400000">
                                    <a:off x="-3789321" y="3789321"/>
                                    <a:ext cx="15911975" cy="8333333"/>
                                  </a:xfrm>
                                  <a:prstGeom prst="rect">
                                    <a:avLst/>
                                  </a:prstGeom>
                                </p:spPr>
                              </p:pic>
                              <p:sp>
                                <p:nvSpPr>
                                  <p:cNvPr id="45" name="Freeform 44">
                                    <a:extLst>
                                      <a:ext uri="{FF2B5EF4-FFF2-40B4-BE49-F238E27FC236}">
                                        <a16:creationId xmlns:a16="http://schemas.microsoft.com/office/drawing/2014/main" id="{1A726BA8-3AE2-CE47-8CD3-2E68BE766041}"/>
                                      </a:ext>
                                    </a:extLst>
                                  </p:cNvPr>
                                  <p:cNvSpPr/>
                                  <p:nvPr/>
                                </p:nvSpPr>
                                <p:spPr>
                                  <a:xfrm>
                                    <a:off x="3276595" y="2194561"/>
                                    <a:ext cx="3604260" cy="6530340"/>
                                  </a:xfrm>
                                  <a:custGeom>
                                    <a:avLst/>
                                    <a:gdLst>
                                      <a:gd name="connsiteX0" fmla="*/ 0 w 3604260"/>
                                      <a:gd name="connsiteY0" fmla="*/ 0 h 6530340"/>
                                      <a:gd name="connsiteX1" fmla="*/ 2247900 w 3604260"/>
                                      <a:gd name="connsiteY1" fmla="*/ 6507480 h 6530340"/>
                                      <a:gd name="connsiteX2" fmla="*/ 3604260 w 3604260"/>
                                      <a:gd name="connsiteY2" fmla="*/ 6530340 h 6530340"/>
                                      <a:gd name="connsiteX3" fmla="*/ 3596640 w 3604260"/>
                                      <a:gd name="connsiteY3" fmla="*/ 22860 h 6530340"/>
                                      <a:gd name="connsiteX4" fmla="*/ 0 w 3604260"/>
                                      <a:gd name="connsiteY4" fmla="*/ 0 h 6530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4260" h="6530340">
                                        <a:moveTo>
                                          <a:pt x="0" y="0"/>
                                        </a:moveTo>
                                        <a:lnTo>
                                          <a:pt x="2247900" y="6507480"/>
                                        </a:lnTo>
                                        <a:lnTo>
                                          <a:pt x="3604260" y="6530340"/>
                                        </a:lnTo>
                                        <a:lnTo>
                                          <a:pt x="3596640" y="22860"/>
                                        </a:lnTo>
                                        <a:lnTo>
                                          <a:pt x="0" y="0"/>
                                        </a:lnTo>
                                        <a:close/>
                                      </a:path>
                                    </a:pathLst>
                                  </a:custGeom>
                                  <a:solidFill>
                                    <a:srgbClr val="00B05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46" name="Freeform 45">
                                    <a:extLst>
                                      <a:ext uri="{FF2B5EF4-FFF2-40B4-BE49-F238E27FC236}">
                                        <a16:creationId xmlns:a16="http://schemas.microsoft.com/office/drawing/2014/main" id="{49DB2B59-F7EB-3F42-ABF4-51B1F8A34A9A}"/>
                                      </a:ext>
                                    </a:extLst>
                                  </p:cNvPr>
                                  <p:cNvSpPr/>
                                  <p:nvPr/>
                                </p:nvSpPr>
                                <p:spPr>
                                  <a:xfrm>
                                    <a:off x="4937755" y="8686801"/>
                                    <a:ext cx="1927860" cy="6880860"/>
                                  </a:xfrm>
                                  <a:custGeom>
                                    <a:avLst/>
                                    <a:gdLst>
                                      <a:gd name="connsiteX0" fmla="*/ 586740 w 1927860"/>
                                      <a:gd name="connsiteY0" fmla="*/ 0 h 6880860"/>
                                      <a:gd name="connsiteX1" fmla="*/ 381000 w 1927860"/>
                                      <a:gd name="connsiteY1" fmla="*/ 678180 h 6880860"/>
                                      <a:gd name="connsiteX2" fmla="*/ 0 w 1927860"/>
                                      <a:gd name="connsiteY2" fmla="*/ 3223260 h 6880860"/>
                                      <a:gd name="connsiteX3" fmla="*/ 38100 w 1927860"/>
                                      <a:gd name="connsiteY3" fmla="*/ 3688080 h 6880860"/>
                                      <a:gd name="connsiteX4" fmla="*/ 236220 w 1927860"/>
                                      <a:gd name="connsiteY4" fmla="*/ 4610100 h 6880860"/>
                                      <a:gd name="connsiteX5" fmla="*/ 800100 w 1927860"/>
                                      <a:gd name="connsiteY5" fmla="*/ 6880860 h 6880860"/>
                                      <a:gd name="connsiteX6" fmla="*/ 1927860 w 1927860"/>
                                      <a:gd name="connsiteY6" fmla="*/ 6858000 h 6880860"/>
                                      <a:gd name="connsiteX7" fmla="*/ 1927860 w 1927860"/>
                                      <a:gd name="connsiteY7" fmla="*/ 30480 h 6880860"/>
                                      <a:gd name="connsiteX8" fmla="*/ 586740 w 1927860"/>
                                      <a:gd name="connsiteY8" fmla="*/ 0 h 688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7860" h="6880860">
                                        <a:moveTo>
                                          <a:pt x="586740" y="0"/>
                                        </a:moveTo>
                                        <a:lnTo>
                                          <a:pt x="381000" y="678180"/>
                                        </a:lnTo>
                                        <a:lnTo>
                                          <a:pt x="0" y="3223260"/>
                                        </a:lnTo>
                                        <a:lnTo>
                                          <a:pt x="38100" y="3688080"/>
                                        </a:lnTo>
                                        <a:lnTo>
                                          <a:pt x="236220" y="4610100"/>
                                        </a:lnTo>
                                        <a:lnTo>
                                          <a:pt x="800100" y="6880860"/>
                                        </a:lnTo>
                                        <a:lnTo>
                                          <a:pt x="1927860" y="6858000"/>
                                        </a:lnTo>
                                        <a:lnTo>
                                          <a:pt x="1927860" y="30480"/>
                                        </a:lnTo>
                                        <a:lnTo>
                                          <a:pt x="586740" y="0"/>
                                        </a:lnTo>
                                        <a:close/>
                                      </a:path>
                                    </a:pathLst>
                                  </a:custGeom>
                                  <a:solidFill>
                                    <a:srgbClr val="00B05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sp>
                              <p:nvSpPr>
                                <p:cNvPr id="43" name="Freeform 42">
                                  <a:extLst>
                                    <a:ext uri="{FF2B5EF4-FFF2-40B4-BE49-F238E27FC236}">
                                      <a16:creationId xmlns:a16="http://schemas.microsoft.com/office/drawing/2014/main" id="{F6AE7797-842C-E44E-908E-975E2BFEA855}"/>
                                    </a:ext>
                                  </a:extLst>
                                </p:cNvPr>
                                <p:cNvSpPr/>
                                <p:nvPr/>
                              </p:nvSpPr>
                              <p:spPr>
                                <a:xfrm>
                                  <a:off x="320035" y="2209801"/>
                                  <a:ext cx="6545580" cy="7604760"/>
                                </a:xfrm>
                                <a:custGeom>
                                  <a:avLst/>
                                  <a:gdLst>
                                    <a:gd name="connsiteX0" fmla="*/ 0 w 6545580"/>
                                    <a:gd name="connsiteY0" fmla="*/ 0 h 7604760"/>
                                    <a:gd name="connsiteX1" fmla="*/ 7620 w 6545580"/>
                                    <a:gd name="connsiteY1" fmla="*/ 4533900 h 7604760"/>
                                    <a:gd name="connsiteX2" fmla="*/ 1828800 w 6545580"/>
                                    <a:gd name="connsiteY2" fmla="*/ 5006340 h 7604760"/>
                                    <a:gd name="connsiteX3" fmla="*/ 4206240 w 6545580"/>
                                    <a:gd name="connsiteY3" fmla="*/ 5935980 h 7604760"/>
                                    <a:gd name="connsiteX4" fmla="*/ 5425440 w 6545580"/>
                                    <a:gd name="connsiteY4" fmla="*/ 6583680 h 7604760"/>
                                    <a:gd name="connsiteX5" fmla="*/ 6050280 w 6545580"/>
                                    <a:gd name="connsiteY5" fmla="*/ 7429500 h 7604760"/>
                                    <a:gd name="connsiteX6" fmla="*/ 6545580 w 6545580"/>
                                    <a:gd name="connsiteY6" fmla="*/ 7604760 h 7604760"/>
                                    <a:gd name="connsiteX7" fmla="*/ 6545580 w 6545580"/>
                                    <a:gd name="connsiteY7" fmla="*/ 0 h 7604760"/>
                                    <a:gd name="connsiteX8" fmla="*/ 0 w 6545580"/>
                                    <a:gd name="connsiteY8" fmla="*/ 0 h 760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45580" h="7604760">
                                      <a:moveTo>
                                        <a:pt x="0" y="0"/>
                                      </a:moveTo>
                                      <a:lnTo>
                                        <a:pt x="7620" y="4533900"/>
                                      </a:lnTo>
                                      <a:lnTo>
                                        <a:pt x="1828800" y="5006340"/>
                                      </a:lnTo>
                                      <a:lnTo>
                                        <a:pt x="4206240" y="5935980"/>
                                      </a:lnTo>
                                      <a:lnTo>
                                        <a:pt x="5425440" y="6583680"/>
                                      </a:lnTo>
                                      <a:lnTo>
                                        <a:pt x="6050280" y="7429500"/>
                                      </a:lnTo>
                                      <a:lnTo>
                                        <a:pt x="6545580" y="7604760"/>
                                      </a:lnTo>
                                      <a:lnTo>
                                        <a:pt x="6545580" y="0"/>
                                      </a:lnTo>
                                      <a:lnTo>
                                        <a:pt x="0" y="0"/>
                                      </a:lnTo>
                                      <a:close/>
                                    </a:path>
                                  </a:pathLst>
                                </a:custGeom>
                                <a:solidFill>
                                  <a:srgbClr val="59EAF1">
                                    <a:alpha val="28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sp>
                            <p:nvSpPr>
                              <p:cNvPr id="41" name="Freeform 40">
                                <a:extLst>
                                  <a:ext uri="{FF2B5EF4-FFF2-40B4-BE49-F238E27FC236}">
                                    <a16:creationId xmlns:a16="http://schemas.microsoft.com/office/drawing/2014/main" id="{F1111B14-E273-5E40-A072-3527E8D9DAC9}"/>
                                  </a:ext>
                                </a:extLst>
                              </p:cNvPr>
                              <p:cNvSpPr/>
                              <p:nvPr/>
                            </p:nvSpPr>
                            <p:spPr>
                              <a:xfrm>
                                <a:off x="335275" y="6736081"/>
                                <a:ext cx="6537960" cy="3070860"/>
                              </a:xfrm>
                              <a:custGeom>
                                <a:avLst/>
                                <a:gdLst>
                                  <a:gd name="connsiteX0" fmla="*/ 6537960 w 6537960"/>
                                  <a:gd name="connsiteY0" fmla="*/ 3070860 h 3070860"/>
                                  <a:gd name="connsiteX1" fmla="*/ 6012180 w 6537960"/>
                                  <a:gd name="connsiteY1" fmla="*/ 2880360 h 3070860"/>
                                  <a:gd name="connsiteX2" fmla="*/ 5402580 w 6537960"/>
                                  <a:gd name="connsiteY2" fmla="*/ 2049780 h 3070860"/>
                                  <a:gd name="connsiteX3" fmla="*/ 4198620 w 6537960"/>
                                  <a:gd name="connsiteY3" fmla="*/ 1417320 h 3070860"/>
                                  <a:gd name="connsiteX4" fmla="*/ 1783080 w 6537960"/>
                                  <a:gd name="connsiteY4" fmla="*/ 457200 h 3070860"/>
                                  <a:gd name="connsiteX5" fmla="*/ 0 w 6537960"/>
                                  <a:gd name="connsiteY5" fmla="*/ 0 h 307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7960" h="3070860">
                                    <a:moveTo>
                                      <a:pt x="6537960" y="3070860"/>
                                    </a:moveTo>
                                    <a:lnTo>
                                      <a:pt x="6012180" y="2880360"/>
                                    </a:lnTo>
                                    <a:lnTo>
                                      <a:pt x="5402580" y="2049780"/>
                                    </a:lnTo>
                                    <a:lnTo>
                                      <a:pt x="4198620" y="1417320"/>
                                    </a:lnTo>
                                    <a:lnTo>
                                      <a:pt x="1783080" y="457200"/>
                                    </a:lnTo>
                                    <a:lnTo>
                                      <a:pt x="0" y="0"/>
                                    </a:lnTo>
                                  </a:path>
                                </a:pathLst>
                              </a:custGeom>
                              <a:noFill/>
                              <a:ln w="76200">
                                <a:solidFill>
                                  <a:srgbClr val="59EAF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sp>
                          <p:nvSpPr>
                            <p:cNvPr id="39" name="Freeform 38">
                              <a:extLst>
                                <a:ext uri="{FF2B5EF4-FFF2-40B4-BE49-F238E27FC236}">
                                  <a16:creationId xmlns:a16="http://schemas.microsoft.com/office/drawing/2014/main" id="{FA94DAAE-B3B9-F646-8172-9832701C2DAA}"/>
                                </a:ext>
                              </a:extLst>
                            </p:cNvPr>
                            <p:cNvSpPr/>
                            <p:nvPr/>
                          </p:nvSpPr>
                          <p:spPr>
                            <a:xfrm>
                              <a:off x="3291835" y="2209801"/>
                              <a:ext cx="2232660" cy="7277100"/>
                            </a:xfrm>
                            <a:custGeom>
                              <a:avLst/>
                              <a:gdLst>
                                <a:gd name="connsiteX0" fmla="*/ 0 w 2232660"/>
                                <a:gd name="connsiteY0" fmla="*/ 0 h 7277100"/>
                                <a:gd name="connsiteX1" fmla="*/ 678180 w 2232660"/>
                                <a:gd name="connsiteY1" fmla="*/ 2057400 h 7277100"/>
                                <a:gd name="connsiteX2" fmla="*/ 1188720 w 2232660"/>
                                <a:gd name="connsiteY2" fmla="*/ 3528060 h 7277100"/>
                                <a:gd name="connsiteX3" fmla="*/ 2080260 w 2232660"/>
                                <a:gd name="connsiteY3" fmla="*/ 6073140 h 7277100"/>
                                <a:gd name="connsiteX4" fmla="*/ 2232660 w 2232660"/>
                                <a:gd name="connsiteY4" fmla="*/ 6492240 h 7277100"/>
                                <a:gd name="connsiteX5" fmla="*/ 2004060 w 2232660"/>
                                <a:gd name="connsiteY5" fmla="*/ 7277100 h 727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2660" h="7277100">
                                  <a:moveTo>
                                    <a:pt x="0" y="0"/>
                                  </a:moveTo>
                                  <a:lnTo>
                                    <a:pt x="678180" y="2057400"/>
                                  </a:lnTo>
                                  <a:lnTo>
                                    <a:pt x="1188720" y="3528060"/>
                                  </a:lnTo>
                                  <a:lnTo>
                                    <a:pt x="2080260" y="6073140"/>
                                  </a:lnTo>
                                  <a:lnTo>
                                    <a:pt x="2232660" y="6492240"/>
                                  </a:lnTo>
                                  <a:lnTo>
                                    <a:pt x="2004060" y="7277100"/>
                                  </a:lnTo>
                                </a:path>
                              </a:pathLst>
                            </a:custGeom>
                            <a:noFill/>
                            <a:ln w="76200">
                              <a:solidFill>
                                <a:srgbClr val="3BF14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sp>
                        <p:nvSpPr>
                          <p:cNvPr id="37" name="Freeform 36">
                            <a:extLst>
                              <a:ext uri="{FF2B5EF4-FFF2-40B4-BE49-F238E27FC236}">
                                <a16:creationId xmlns:a16="http://schemas.microsoft.com/office/drawing/2014/main" id="{925BB257-C1DE-6A40-90CF-94C191DE31C3}"/>
                              </a:ext>
                            </a:extLst>
                          </p:cNvPr>
                          <p:cNvSpPr/>
                          <p:nvPr/>
                        </p:nvSpPr>
                        <p:spPr>
                          <a:xfrm>
                            <a:off x="4937755" y="9448801"/>
                            <a:ext cx="754380" cy="6103620"/>
                          </a:xfrm>
                          <a:custGeom>
                            <a:avLst/>
                            <a:gdLst>
                              <a:gd name="connsiteX0" fmla="*/ 350520 w 350520"/>
                              <a:gd name="connsiteY0" fmla="*/ 0 h 3017520"/>
                              <a:gd name="connsiteX1" fmla="*/ 0 w 350520"/>
                              <a:gd name="connsiteY1" fmla="*/ 2415540 h 3017520"/>
                              <a:gd name="connsiteX2" fmla="*/ 53340 w 350520"/>
                              <a:gd name="connsiteY2" fmla="*/ 3017520 h 3017520"/>
                              <a:gd name="connsiteX0" fmla="*/ 350520 w 419100"/>
                              <a:gd name="connsiteY0" fmla="*/ 0 h 4724400"/>
                              <a:gd name="connsiteX1" fmla="*/ 0 w 419100"/>
                              <a:gd name="connsiteY1" fmla="*/ 2415540 h 4724400"/>
                              <a:gd name="connsiteX2" fmla="*/ 419100 w 419100"/>
                              <a:gd name="connsiteY2" fmla="*/ 4724400 h 4724400"/>
                              <a:gd name="connsiteX0" fmla="*/ 350520 w 350520"/>
                              <a:gd name="connsiteY0" fmla="*/ 0 h 3314700"/>
                              <a:gd name="connsiteX1" fmla="*/ 0 w 350520"/>
                              <a:gd name="connsiteY1" fmla="*/ 2415540 h 3314700"/>
                              <a:gd name="connsiteX2" fmla="*/ 60960 w 350520"/>
                              <a:gd name="connsiteY2" fmla="*/ 3314700 h 3314700"/>
                              <a:gd name="connsiteX0" fmla="*/ 350520 w 369560"/>
                              <a:gd name="connsiteY0" fmla="*/ 0 h 4307447"/>
                              <a:gd name="connsiteX1" fmla="*/ 0 w 369560"/>
                              <a:gd name="connsiteY1" fmla="*/ 2415540 h 4307447"/>
                              <a:gd name="connsiteX2" fmla="*/ 60960 w 369560"/>
                              <a:gd name="connsiteY2" fmla="*/ 3314700 h 4307447"/>
                              <a:gd name="connsiteX0" fmla="*/ 350520 w 919786"/>
                              <a:gd name="connsiteY0" fmla="*/ 0 h 6483129"/>
                              <a:gd name="connsiteX1" fmla="*/ 0 w 919786"/>
                              <a:gd name="connsiteY1" fmla="*/ 2415540 h 6483129"/>
                              <a:gd name="connsiteX2" fmla="*/ 716280 w 919786"/>
                              <a:gd name="connsiteY2" fmla="*/ 5821680 h 6483129"/>
                              <a:gd name="connsiteX0" fmla="*/ 350520 w 716388"/>
                              <a:gd name="connsiteY0" fmla="*/ 0 h 5821680"/>
                              <a:gd name="connsiteX1" fmla="*/ 0 w 716388"/>
                              <a:gd name="connsiteY1" fmla="*/ 2415540 h 5821680"/>
                              <a:gd name="connsiteX2" fmla="*/ 716280 w 716388"/>
                              <a:gd name="connsiteY2" fmla="*/ 5821680 h 5821680"/>
                              <a:gd name="connsiteX0" fmla="*/ 350520 w 716280"/>
                              <a:gd name="connsiteY0" fmla="*/ 0 h 5821680"/>
                              <a:gd name="connsiteX1" fmla="*/ 0 w 716280"/>
                              <a:gd name="connsiteY1" fmla="*/ 2415540 h 5821680"/>
                              <a:gd name="connsiteX2" fmla="*/ 716280 w 716280"/>
                              <a:gd name="connsiteY2" fmla="*/ 5821680 h 5821680"/>
                              <a:gd name="connsiteX0" fmla="*/ 350520 w 754380"/>
                              <a:gd name="connsiteY0" fmla="*/ 0 h 6042660"/>
                              <a:gd name="connsiteX1" fmla="*/ 0 w 754380"/>
                              <a:gd name="connsiteY1" fmla="*/ 2415540 h 6042660"/>
                              <a:gd name="connsiteX2" fmla="*/ 754380 w 754380"/>
                              <a:gd name="connsiteY2" fmla="*/ 6042660 h 6042660"/>
                            </a:gdLst>
                            <a:ahLst/>
                            <a:cxnLst>
                              <a:cxn ang="0">
                                <a:pos x="connsiteX0" y="connsiteY0"/>
                              </a:cxn>
                              <a:cxn ang="0">
                                <a:pos x="connsiteX1" y="connsiteY1"/>
                              </a:cxn>
                              <a:cxn ang="0">
                                <a:pos x="connsiteX2" y="connsiteY2"/>
                              </a:cxn>
                            </a:cxnLst>
                            <a:rect l="l" t="t" r="r" b="b"/>
                            <a:pathLst>
                              <a:path w="754380" h="6042660">
                                <a:moveTo>
                                  <a:pt x="350520" y="0"/>
                                </a:moveTo>
                                <a:lnTo>
                                  <a:pt x="0" y="2415540"/>
                                </a:lnTo>
                                <a:cubicBezTo>
                                  <a:pt x="20320" y="2715260"/>
                                  <a:pt x="71120" y="3159760"/>
                                  <a:pt x="754380" y="6042660"/>
                                </a:cubicBezTo>
                              </a:path>
                            </a:pathLst>
                          </a:custGeom>
                          <a:noFill/>
                          <a:ln w="76200">
                            <a:solidFill>
                              <a:srgbClr val="3BF14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sp>
                      <p:nvSpPr>
                        <p:cNvPr id="35" name="Freeform 34">
                          <a:extLst>
                            <a:ext uri="{FF2B5EF4-FFF2-40B4-BE49-F238E27FC236}">
                              <a16:creationId xmlns:a16="http://schemas.microsoft.com/office/drawing/2014/main" id="{64C2A665-1120-3D46-A334-0940CBB467EF}"/>
                            </a:ext>
                          </a:extLst>
                        </p:cNvPr>
                        <p:cNvSpPr/>
                        <p:nvPr/>
                      </p:nvSpPr>
                      <p:spPr>
                        <a:xfrm>
                          <a:off x="11649" y="1930101"/>
                          <a:ext cx="8310282" cy="4213412"/>
                        </a:xfrm>
                        <a:custGeom>
                          <a:avLst/>
                          <a:gdLst>
                            <a:gd name="connsiteX0" fmla="*/ 8310282 w 8310282"/>
                            <a:gd name="connsiteY0" fmla="*/ 3030071 h 4213412"/>
                            <a:gd name="connsiteX1" fmla="*/ 6759388 w 8310282"/>
                            <a:gd name="connsiteY1" fmla="*/ 2196353 h 4213412"/>
                            <a:gd name="connsiteX2" fmla="*/ 4849906 w 8310282"/>
                            <a:gd name="connsiteY2" fmla="*/ 1443318 h 4213412"/>
                            <a:gd name="connsiteX3" fmla="*/ 3236259 w 8310282"/>
                            <a:gd name="connsiteY3" fmla="*/ 869577 h 4213412"/>
                            <a:gd name="connsiteX4" fmla="*/ 0 w 8310282"/>
                            <a:gd name="connsiteY4" fmla="*/ 0 h 4213412"/>
                            <a:gd name="connsiteX5" fmla="*/ 26894 w 8310282"/>
                            <a:gd name="connsiteY5" fmla="*/ 1210236 h 4213412"/>
                            <a:gd name="connsiteX6" fmla="*/ 242047 w 8310282"/>
                            <a:gd name="connsiteY6" fmla="*/ 1183342 h 4213412"/>
                            <a:gd name="connsiteX7" fmla="*/ 1048871 w 8310282"/>
                            <a:gd name="connsiteY7" fmla="*/ 1353671 h 4213412"/>
                            <a:gd name="connsiteX8" fmla="*/ 2985247 w 8310282"/>
                            <a:gd name="connsiteY8" fmla="*/ 1891553 h 4213412"/>
                            <a:gd name="connsiteX9" fmla="*/ 4078941 w 8310282"/>
                            <a:gd name="connsiteY9" fmla="*/ 2259106 h 4213412"/>
                            <a:gd name="connsiteX10" fmla="*/ 4858871 w 8310282"/>
                            <a:gd name="connsiteY10" fmla="*/ 2537012 h 4213412"/>
                            <a:gd name="connsiteX11" fmla="*/ 5791200 w 8310282"/>
                            <a:gd name="connsiteY11" fmla="*/ 2868706 h 4213412"/>
                            <a:gd name="connsiteX12" fmla="*/ 6884894 w 8310282"/>
                            <a:gd name="connsiteY12" fmla="*/ 3397624 h 4213412"/>
                            <a:gd name="connsiteX13" fmla="*/ 7915835 w 8310282"/>
                            <a:gd name="connsiteY13" fmla="*/ 4007224 h 4213412"/>
                            <a:gd name="connsiteX14" fmla="*/ 8310282 w 8310282"/>
                            <a:gd name="connsiteY14" fmla="*/ 4213412 h 4213412"/>
                            <a:gd name="connsiteX15" fmla="*/ 8310282 w 8310282"/>
                            <a:gd name="connsiteY15" fmla="*/ 3030071 h 4213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10282" h="4213412">
                              <a:moveTo>
                                <a:pt x="8310282" y="3030071"/>
                              </a:moveTo>
                              <a:lnTo>
                                <a:pt x="6759388" y="2196353"/>
                              </a:lnTo>
                              <a:lnTo>
                                <a:pt x="4849906" y="1443318"/>
                              </a:lnTo>
                              <a:lnTo>
                                <a:pt x="3236259" y="869577"/>
                              </a:lnTo>
                              <a:lnTo>
                                <a:pt x="0" y="0"/>
                              </a:lnTo>
                              <a:lnTo>
                                <a:pt x="26894" y="1210236"/>
                              </a:lnTo>
                              <a:lnTo>
                                <a:pt x="242047" y="1183342"/>
                              </a:lnTo>
                              <a:lnTo>
                                <a:pt x="1048871" y="1353671"/>
                              </a:lnTo>
                              <a:lnTo>
                                <a:pt x="2985247" y="1891553"/>
                              </a:lnTo>
                              <a:lnTo>
                                <a:pt x="4078941" y="2259106"/>
                              </a:lnTo>
                              <a:lnTo>
                                <a:pt x="4858871" y="2537012"/>
                              </a:lnTo>
                              <a:lnTo>
                                <a:pt x="5791200" y="2868706"/>
                              </a:lnTo>
                              <a:lnTo>
                                <a:pt x="6884894" y="3397624"/>
                              </a:lnTo>
                              <a:lnTo>
                                <a:pt x="7915835" y="4007224"/>
                              </a:lnTo>
                              <a:lnTo>
                                <a:pt x="8310282" y="4213412"/>
                              </a:lnTo>
                              <a:lnTo>
                                <a:pt x="8310282" y="3030071"/>
                              </a:lnTo>
                              <a:close/>
                            </a:path>
                          </a:pathLst>
                        </a:custGeom>
                        <a:solidFill>
                          <a:schemeClr val="accent1">
                            <a:alpha val="59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sp>
                    <p:nvSpPr>
                      <p:cNvPr id="33" name="Freeform 32">
                        <a:extLst>
                          <a:ext uri="{FF2B5EF4-FFF2-40B4-BE49-F238E27FC236}">
                            <a16:creationId xmlns:a16="http://schemas.microsoft.com/office/drawing/2014/main" id="{BCD90402-21EB-EE4F-A8C1-2978F3919176}"/>
                          </a:ext>
                        </a:extLst>
                      </p:cNvPr>
                      <p:cNvSpPr/>
                      <p:nvPr/>
                    </p:nvSpPr>
                    <p:spPr>
                      <a:xfrm>
                        <a:off x="271626" y="2170722"/>
                        <a:ext cx="6629400" cy="13167014"/>
                      </a:xfrm>
                      <a:custGeom>
                        <a:avLst/>
                        <a:gdLst>
                          <a:gd name="connsiteX0" fmla="*/ 57150 w 6629400"/>
                          <a:gd name="connsiteY0" fmla="*/ 19050 h 13925550"/>
                          <a:gd name="connsiteX1" fmla="*/ 57150 w 6629400"/>
                          <a:gd name="connsiteY1" fmla="*/ 19050 h 13925550"/>
                          <a:gd name="connsiteX2" fmla="*/ 0 w 6629400"/>
                          <a:gd name="connsiteY2" fmla="*/ 247650 h 13925550"/>
                          <a:gd name="connsiteX3" fmla="*/ 38100 w 6629400"/>
                          <a:gd name="connsiteY3" fmla="*/ 13925550 h 13925550"/>
                          <a:gd name="connsiteX4" fmla="*/ 6610350 w 6629400"/>
                          <a:gd name="connsiteY4" fmla="*/ 13925550 h 13925550"/>
                          <a:gd name="connsiteX5" fmla="*/ 6629400 w 6629400"/>
                          <a:gd name="connsiteY5" fmla="*/ 0 h 13925550"/>
                          <a:gd name="connsiteX6" fmla="*/ 57150 w 6629400"/>
                          <a:gd name="connsiteY6" fmla="*/ 19050 h 1392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29400" h="13925550">
                            <a:moveTo>
                              <a:pt x="57150" y="19050"/>
                            </a:moveTo>
                            <a:lnTo>
                              <a:pt x="57150" y="19050"/>
                            </a:lnTo>
                            <a:lnTo>
                              <a:pt x="0" y="247650"/>
                            </a:lnTo>
                            <a:lnTo>
                              <a:pt x="38100" y="13925550"/>
                            </a:lnTo>
                            <a:lnTo>
                              <a:pt x="6610350" y="13925550"/>
                            </a:lnTo>
                            <a:lnTo>
                              <a:pt x="6629400" y="0"/>
                            </a:lnTo>
                            <a:lnTo>
                              <a:pt x="57150" y="19050"/>
                            </a:lnTo>
                            <a:close/>
                          </a:path>
                        </a:pathLst>
                      </a:custGeom>
                      <a:noFill/>
                      <a:ln w="50800">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sp>
                  <p:nvSpPr>
                    <p:cNvPr id="31" name="Freeform 30">
                      <a:extLst>
                        <a:ext uri="{FF2B5EF4-FFF2-40B4-BE49-F238E27FC236}">
                          <a16:creationId xmlns:a16="http://schemas.microsoft.com/office/drawing/2014/main" id="{5F8351F1-444E-8240-A318-A33C0CBB51E3}"/>
                        </a:ext>
                      </a:extLst>
                    </p:cNvPr>
                    <p:cNvSpPr/>
                    <p:nvPr/>
                  </p:nvSpPr>
                  <p:spPr>
                    <a:xfrm>
                      <a:off x="1762969" y="7121247"/>
                      <a:ext cx="3178628" cy="5839691"/>
                    </a:xfrm>
                    <a:custGeom>
                      <a:avLst/>
                      <a:gdLst>
                        <a:gd name="connsiteX0" fmla="*/ 272143 w 3178628"/>
                        <a:gd name="connsiteY0" fmla="*/ 0 h 5998028"/>
                        <a:gd name="connsiteX1" fmla="*/ 0 w 3178628"/>
                        <a:gd name="connsiteY1" fmla="*/ 3973285 h 5998028"/>
                        <a:gd name="connsiteX2" fmla="*/ 141514 w 3178628"/>
                        <a:gd name="connsiteY2" fmla="*/ 5998028 h 5998028"/>
                        <a:gd name="connsiteX3" fmla="*/ 3004457 w 3178628"/>
                        <a:gd name="connsiteY3" fmla="*/ 5976257 h 5998028"/>
                        <a:gd name="connsiteX4" fmla="*/ 3124200 w 3178628"/>
                        <a:gd name="connsiteY4" fmla="*/ 4376057 h 5998028"/>
                        <a:gd name="connsiteX5" fmla="*/ 3178628 w 3178628"/>
                        <a:gd name="connsiteY5" fmla="*/ 3875314 h 5998028"/>
                        <a:gd name="connsiteX6" fmla="*/ 2993571 w 3178628"/>
                        <a:gd name="connsiteY6" fmla="*/ 1556657 h 5998028"/>
                        <a:gd name="connsiteX7" fmla="*/ 272143 w 3178628"/>
                        <a:gd name="connsiteY7" fmla="*/ 0 h 5998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8628" h="5998028">
                          <a:moveTo>
                            <a:pt x="272143" y="0"/>
                          </a:moveTo>
                          <a:lnTo>
                            <a:pt x="0" y="3973285"/>
                          </a:lnTo>
                          <a:lnTo>
                            <a:pt x="141514" y="5998028"/>
                          </a:lnTo>
                          <a:lnTo>
                            <a:pt x="3004457" y="5976257"/>
                          </a:lnTo>
                          <a:lnTo>
                            <a:pt x="3124200" y="4376057"/>
                          </a:lnTo>
                          <a:lnTo>
                            <a:pt x="3178628" y="3875314"/>
                          </a:lnTo>
                          <a:lnTo>
                            <a:pt x="2993571" y="1556657"/>
                          </a:lnTo>
                          <a:lnTo>
                            <a:pt x="272143" y="0"/>
                          </a:lnTo>
                          <a:close/>
                        </a:path>
                      </a:pathLst>
                    </a:custGeom>
                    <a:solidFill>
                      <a:schemeClr val="accent6">
                        <a:alpha val="66000"/>
                      </a:schemeClr>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sp>
                <p:nvSpPr>
                  <p:cNvPr id="29" name="Freeform 28">
                    <a:extLst>
                      <a:ext uri="{FF2B5EF4-FFF2-40B4-BE49-F238E27FC236}">
                        <a16:creationId xmlns:a16="http://schemas.microsoft.com/office/drawing/2014/main" id="{47098394-7FE0-6C41-805E-43899BBD6A20}"/>
                      </a:ext>
                    </a:extLst>
                  </p:cNvPr>
                  <p:cNvSpPr/>
                  <p:nvPr/>
                </p:nvSpPr>
                <p:spPr>
                  <a:xfrm>
                    <a:off x="2231136" y="4773168"/>
                    <a:ext cx="3243072" cy="2767584"/>
                  </a:xfrm>
                  <a:custGeom>
                    <a:avLst/>
                    <a:gdLst>
                      <a:gd name="connsiteX0" fmla="*/ 30480 w 3243072"/>
                      <a:gd name="connsiteY0" fmla="*/ 0 h 2767584"/>
                      <a:gd name="connsiteX1" fmla="*/ 0 w 3243072"/>
                      <a:gd name="connsiteY1" fmla="*/ 2767584 h 2767584"/>
                      <a:gd name="connsiteX2" fmla="*/ 30480 w 3243072"/>
                      <a:gd name="connsiteY2" fmla="*/ 2596896 h 2767584"/>
                      <a:gd name="connsiteX3" fmla="*/ 97536 w 3243072"/>
                      <a:gd name="connsiteY3" fmla="*/ 2493264 h 2767584"/>
                      <a:gd name="connsiteX4" fmla="*/ 182880 w 3243072"/>
                      <a:gd name="connsiteY4" fmla="*/ 2414016 h 2767584"/>
                      <a:gd name="connsiteX5" fmla="*/ 323088 w 3243072"/>
                      <a:gd name="connsiteY5" fmla="*/ 2359152 h 2767584"/>
                      <a:gd name="connsiteX6" fmla="*/ 481584 w 3243072"/>
                      <a:gd name="connsiteY6" fmla="*/ 2340864 h 2767584"/>
                      <a:gd name="connsiteX7" fmla="*/ 768096 w 3243072"/>
                      <a:gd name="connsiteY7" fmla="*/ 2377440 h 2767584"/>
                      <a:gd name="connsiteX8" fmla="*/ 2255520 w 3243072"/>
                      <a:gd name="connsiteY8" fmla="*/ 2462784 h 2767584"/>
                      <a:gd name="connsiteX9" fmla="*/ 3243072 w 3243072"/>
                      <a:gd name="connsiteY9" fmla="*/ 633984 h 2767584"/>
                      <a:gd name="connsiteX10" fmla="*/ 524256 w 3243072"/>
                      <a:gd name="connsiteY10" fmla="*/ 384048 h 2767584"/>
                      <a:gd name="connsiteX11" fmla="*/ 298704 w 3243072"/>
                      <a:gd name="connsiteY11" fmla="*/ 335280 h 2767584"/>
                      <a:gd name="connsiteX12" fmla="*/ 182880 w 3243072"/>
                      <a:gd name="connsiteY12" fmla="*/ 274320 h 2767584"/>
                      <a:gd name="connsiteX13" fmla="*/ 91440 w 3243072"/>
                      <a:gd name="connsiteY13" fmla="*/ 152400 h 2767584"/>
                      <a:gd name="connsiteX14" fmla="*/ 30480 w 3243072"/>
                      <a:gd name="connsiteY14" fmla="*/ 0 h 2767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43072" h="2767584">
                        <a:moveTo>
                          <a:pt x="30480" y="0"/>
                        </a:moveTo>
                        <a:lnTo>
                          <a:pt x="0" y="2767584"/>
                        </a:lnTo>
                        <a:lnTo>
                          <a:pt x="30480" y="2596896"/>
                        </a:lnTo>
                        <a:lnTo>
                          <a:pt x="97536" y="2493264"/>
                        </a:lnTo>
                        <a:lnTo>
                          <a:pt x="182880" y="2414016"/>
                        </a:lnTo>
                        <a:lnTo>
                          <a:pt x="323088" y="2359152"/>
                        </a:lnTo>
                        <a:lnTo>
                          <a:pt x="481584" y="2340864"/>
                        </a:lnTo>
                        <a:lnTo>
                          <a:pt x="768096" y="2377440"/>
                        </a:lnTo>
                        <a:lnTo>
                          <a:pt x="2255520" y="2462784"/>
                        </a:lnTo>
                        <a:lnTo>
                          <a:pt x="3243072" y="633984"/>
                        </a:lnTo>
                        <a:lnTo>
                          <a:pt x="524256" y="384048"/>
                        </a:lnTo>
                        <a:lnTo>
                          <a:pt x="298704" y="335280"/>
                        </a:lnTo>
                        <a:lnTo>
                          <a:pt x="182880" y="274320"/>
                        </a:lnTo>
                        <a:lnTo>
                          <a:pt x="91440" y="152400"/>
                        </a:lnTo>
                        <a:lnTo>
                          <a:pt x="30480" y="0"/>
                        </a:lnTo>
                        <a:close/>
                      </a:path>
                    </a:pathLst>
                  </a:custGeom>
                  <a:solidFill>
                    <a:schemeClr val="bg1">
                      <a:lumMod val="65000"/>
                      <a:alpha val="62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4785071C-E033-2044-BCD9-499688212482}"/>
                    </a:ext>
                  </a:extLst>
                </p:cNvPr>
                <p:cNvGrpSpPr/>
                <p:nvPr/>
              </p:nvGrpSpPr>
              <p:grpSpPr>
                <a:xfrm>
                  <a:off x="21612" y="-24227"/>
                  <a:ext cx="4252757" cy="1706105"/>
                  <a:chOff x="129697" y="1502671"/>
                  <a:chExt cx="4048909" cy="2833142"/>
                </a:xfrm>
              </p:grpSpPr>
              <p:sp>
                <p:nvSpPr>
                  <p:cNvPr id="16" name="Rectangle 15">
                    <a:extLst>
                      <a:ext uri="{FF2B5EF4-FFF2-40B4-BE49-F238E27FC236}">
                        <a16:creationId xmlns:a16="http://schemas.microsoft.com/office/drawing/2014/main" id="{CB574C96-D1B0-4C42-84A3-40229FF299F1}"/>
                      </a:ext>
                    </a:extLst>
                  </p:cNvPr>
                  <p:cNvSpPr/>
                  <p:nvPr/>
                </p:nvSpPr>
                <p:spPr>
                  <a:xfrm>
                    <a:off x="180394" y="2183049"/>
                    <a:ext cx="315685" cy="283028"/>
                  </a:xfrm>
                  <a:prstGeom prst="rect">
                    <a:avLst/>
                  </a:prstGeom>
                  <a:solidFill>
                    <a:srgbClr val="00B050">
                      <a:alpha val="69000"/>
                    </a:srgbClr>
                  </a:solidFill>
                  <a:ln>
                    <a:solidFill>
                      <a:srgbClr val="31F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3637EAA-9663-E549-9077-920527478622}"/>
                      </a:ext>
                    </a:extLst>
                  </p:cNvPr>
                  <p:cNvSpPr/>
                  <p:nvPr/>
                </p:nvSpPr>
                <p:spPr>
                  <a:xfrm>
                    <a:off x="183749" y="2625039"/>
                    <a:ext cx="315685" cy="283028"/>
                  </a:xfrm>
                  <a:prstGeom prst="rect">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9FF99E5B-F65B-5C49-93EF-DF031708635C}"/>
                      </a:ext>
                    </a:extLst>
                  </p:cNvPr>
                  <p:cNvSpPr/>
                  <p:nvPr/>
                </p:nvSpPr>
                <p:spPr>
                  <a:xfrm>
                    <a:off x="180920" y="3019434"/>
                    <a:ext cx="315685" cy="283028"/>
                  </a:xfrm>
                  <a:prstGeom prst="rect">
                    <a:avLst/>
                  </a:prstGeom>
                  <a:solidFill>
                    <a:srgbClr val="00B0F0">
                      <a:alpha val="57000"/>
                    </a:srgbClr>
                  </a:solidFill>
                  <a:ln>
                    <a:solidFill>
                      <a:srgbClr val="78E9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DB4E187-CBC8-B548-92B9-ED31AAC13B6B}"/>
                      </a:ext>
                    </a:extLst>
                  </p:cNvPr>
                  <p:cNvSpPr/>
                  <p:nvPr/>
                </p:nvSpPr>
                <p:spPr>
                  <a:xfrm>
                    <a:off x="178859" y="3436923"/>
                    <a:ext cx="315685" cy="283028"/>
                  </a:xfrm>
                  <a:prstGeom prst="rect">
                    <a:avLst/>
                  </a:prstGeom>
                  <a:solidFill>
                    <a:schemeClr val="accent6">
                      <a:alpha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11F61B0-EFE9-DC4C-831F-D2F8498F3C7E}"/>
                      </a:ext>
                    </a:extLst>
                  </p:cNvPr>
                  <p:cNvSpPr/>
                  <p:nvPr/>
                </p:nvSpPr>
                <p:spPr>
                  <a:xfrm>
                    <a:off x="178859" y="3853156"/>
                    <a:ext cx="315685" cy="283028"/>
                  </a:xfrm>
                  <a:prstGeom prst="rect">
                    <a:avLst/>
                  </a:prstGeom>
                  <a:solidFill>
                    <a:schemeClr val="bg1">
                      <a:lumMod val="65000"/>
                      <a:alpha val="84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3CC8A4F-7404-9647-AE42-2DBC969269E0}"/>
                      </a:ext>
                    </a:extLst>
                  </p:cNvPr>
                  <p:cNvSpPr txBox="1"/>
                  <p:nvPr/>
                </p:nvSpPr>
                <p:spPr>
                  <a:xfrm>
                    <a:off x="208994" y="1502671"/>
                    <a:ext cx="2246447" cy="725132"/>
                  </a:xfrm>
                  <a:prstGeom prst="rect">
                    <a:avLst/>
                  </a:prstGeom>
                  <a:noFill/>
                </p:spPr>
                <p:txBody>
                  <a:bodyPr wrap="square" rtlCol="0">
                    <a:spAutoFit/>
                  </a:bodyPr>
                  <a:lstStyle/>
                  <a:p>
                    <a:pPr algn="ctr"/>
                    <a:r>
                      <a:rPr lang="en-US" sz="1200" u="sng" dirty="0"/>
                      <a:t>Legend</a:t>
                    </a:r>
                    <a:endParaRPr lang="en-US" sz="1400" u="sng" dirty="0"/>
                  </a:p>
                </p:txBody>
              </p:sp>
              <p:sp>
                <p:nvSpPr>
                  <p:cNvPr id="22" name="TextBox 21">
                    <a:extLst>
                      <a:ext uri="{FF2B5EF4-FFF2-40B4-BE49-F238E27FC236}">
                        <a16:creationId xmlns:a16="http://schemas.microsoft.com/office/drawing/2014/main" id="{8457D1FD-BEFC-EA48-96F9-A9F5FED38B7F}"/>
                      </a:ext>
                    </a:extLst>
                  </p:cNvPr>
                  <p:cNvSpPr txBox="1"/>
                  <p:nvPr/>
                </p:nvSpPr>
                <p:spPr>
                  <a:xfrm>
                    <a:off x="425698" y="1993009"/>
                    <a:ext cx="3752908" cy="684847"/>
                  </a:xfrm>
                  <a:prstGeom prst="rect">
                    <a:avLst/>
                  </a:prstGeom>
                  <a:noFill/>
                </p:spPr>
                <p:txBody>
                  <a:bodyPr wrap="square" rtlCol="0">
                    <a:spAutoFit/>
                  </a:bodyPr>
                  <a:lstStyle/>
                  <a:p>
                    <a:r>
                      <a:rPr lang="en-US" sz="1100" dirty="0"/>
                      <a:t>30-ft. Riparian Buffer Zone</a:t>
                    </a:r>
                  </a:p>
                </p:txBody>
              </p:sp>
              <p:sp>
                <p:nvSpPr>
                  <p:cNvPr id="23" name="TextBox 22">
                    <a:extLst>
                      <a:ext uri="{FF2B5EF4-FFF2-40B4-BE49-F238E27FC236}">
                        <a16:creationId xmlns:a16="http://schemas.microsoft.com/office/drawing/2014/main" id="{9AE0CFD6-122A-AC43-808A-AD2D6D082AA2}"/>
                      </a:ext>
                    </a:extLst>
                  </p:cNvPr>
                  <p:cNvSpPr txBox="1"/>
                  <p:nvPr/>
                </p:nvSpPr>
                <p:spPr>
                  <a:xfrm>
                    <a:off x="409500" y="2405847"/>
                    <a:ext cx="2314458" cy="684847"/>
                  </a:xfrm>
                  <a:prstGeom prst="rect">
                    <a:avLst/>
                  </a:prstGeom>
                  <a:noFill/>
                </p:spPr>
                <p:txBody>
                  <a:bodyPr wrap="square" rtlCol="0">
                    <a:spAutoFit/>
                  </a:bodyPr>
                  <a:lstStyle/>
                  <a:p>
                    <a:r>
                      <a:rPr lang="en-US" sz="1100" dirty="0"/>
                      <a:t>Dean Creek</a:t>
                    </a:r>
                  </a:p>
                </p:txBody>
              </p:sp>
              <p:sp>
                <p:nvSpPr>
                  <p:cNvPr id="24" name="TextBox 23">
                    <a:extLst>
                      <a:ext uri="{FF2B5EF4-FFF2-40B4-BE49-F238E27FC236}">
                        <a16:creationId xmlns:a16="http://schemas.microsoft.com/office/drawing/2014/main" id="{609AF065-6EB2-6B4E-BC00-577022D960DF}"/>
                      </a:ext>
                    </a:extLst>
                  </p:cNvPr>
                  <p:cNvSpPr txBox="1"/>
                  <p:nvPr/>
                </p:nvSpPr>
                <p:spPr>
                  <a:xfrm>
                    <a:off x="422775" y="2815022"/>
                    <a:ext cx="2314458" cy="684847"/>
                  </a:xfrm>
                  <a:prstGeom prst="rect">
                    <a:avLst/>
                  </a:prstGeom>
                  <a:noFill/>
                </p:spPr>
                <p:txBody>
                  <a:bodyPr wrap="square" rtlCol="0">
                    <a:spAutoFit/>
                  </a:bodyPr>
                  <a:lstStyle/>
                  <a:p>
                    <a:r>
                      <a:rPr lang="en-US" sz="1100" dirty="0"/>
                      <a:t>30-ft. Creek Setback</a:t>
                    </a:r>
                  </a:p>
                </p:txBody>
              </p:sp>
              <p:sp>
                <p:nvSpPr>
                  <p:cNvPr id="25" name="TextBox 24">
                    <a:extLst>
                      <a:ext uri="{FF2B5EF4-FFF2-40B4-BE49-F238E27FC236}">
                        <a16:creationId xmlns:a16="http://schemas.microsoft.com/office/drawing/2014/main" id="{7AB5F5FC-B4CD-9041-889C-A1536A30C86D}"/>
                      </a:ext>
                    </a:extLst>
                  </p:cNvPr>
                  <p:cNvSpPr txBox="1"/>
                  <p:nvPr/>
                </p:nvSpPr>
                <p:spPr>
                  <a:xfrm>
                    <a:off x="409500" y="3236561"/>
                    <a:ext cx="2314458" cy="684847"/>
                  </a:xfrm>
                  <a:prstGeom prst="rect">
                    <a:avLst/>
                  </a:prstGeom>
                  <a:noFill/>
                </p:spPr>
                <p:txBody>
                  <a:bodyPr wrap="square" rtlCol="0">
                    <a:spAutoFit/>
                  </a:bodyPr>
                  <a:lstStyle/>
                  <a:p>
                    <a:r>
                      <a:rPr lang="en-US" sz="1100" dirty="0"/>
                      <a:t>Proposed Residence </a:t>
                    </a:r>
                  </a:p>
                </p:txBody>
              </p:sp>
              <p:sp>
                <p:nvSpPr>
                  <p:cNvPr id="26" name="TextBox 25">
                    <a:extLst>
                      <a:ext uri="{FF2B5EF4-FFF2-40B4-BE49-F238E27FC236}">
                        <a16:creationId xmlns:a16="http://schemas.microsoft.com/office/drawing/2014/main" id="{83B9A969-7ACB-0D40-A813-F2E2592FAC7A}"/>
                      </a:ext>
                    </a:extLst>
                  </p:cNvPr>
                  <p:cNvSpPr txBox="1"/>
                  <p:nvPr/>
                </p:nvSpPr>
                <p:spPr>
                  <a:xfrm>
                    <a:off x="409332" y="3650966"/>
                    <a:ext cx="2314458" cy="684847"/>
                  </a:xfrm>
                  <a:prstGeom prst="rect">
                    <a:avLst/>
                  </a:prstGeom>
                  <a:noFill/>
                </p:spPr>
                <p:txBody>
                  <a:bodyPr wrap="square" rtlCol="0">
                    <a:spAutoFit/>
                  </a:bodyPr>
                  <a:lstStyle/>
                  <a:p>
                    <a:r>
                      <a:rPr lang="en-US" sz="1100" dirty="0"/>
                      <a:t>Bridge/Driveway</a:t>
                    </a:r>
                  </a:p>
                </p:txBody>
              </p:sp>
              <p:sp>
                <p:nvSpPr>
                  <p:cNvPr id="27" name="Rectangle 26">
                    <a:extLst>
                      <a:ext uri="{FF2B5EF4-FFF2-40B4-BE49-F238E27FC236}">
                        <a16:creationId xmlns:a16="http://schemas.microsoft.com/office/drawing/2014/main" id="{723C17F2-72F1-844F-B248-DD9C983161BB}"/>
                      </a:ext>
                    </a:extLst>
                  </p:cNvPr>
                  <p:cNvSpPr/>
                  <p:nvPr/>
                </p:nvSpPr>
                <p:spPr>
                  <a:xfrm>
                    <a:off x="129697" y="1621536"/>
                    <a:ext cx="2293534" cy="26472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 name="Rectangle 12">
                <a:extLst>
                  <a:ext uri="{FF2B5EF4-FFF2-40B4-BE49-F238E27FC236}">
                    <a16:creationId xmlns:a16="http://schemas.microsoft.com/office/drawing/2014/main" id="{CF94E154-EB99-9D45-8CF3-F0100F8002E7}"/>
                  </a:ext>
                </a:extLst>
              </p:cNvPr>
              <p:cNvSpPr/>
              <p:nvPr/>
            </p:nvSpPr>
            <p:spPr>
              <a:xfrm>
                <a:off x="0" y="-204305"/>
                <a:ext cx="7320908" cy="31722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8" name="Group 47">
            <a:extLst>
              <a:ext uri="{FF2B5EF4-FFF2-40B4-BE49-F238E27FC236}">
                <a16:creationId xmlns:a16="http://schemas.microsoft.com/office/drawing/2014/main" id="{6211FFC3-7C9E-0B49-9BC9-F77AF6AFA924}"/>
              </a:ext>
            </a:extLst>
          </p:cNvPr>
          <p:cNvGrpSpPr/>
          <p:nvPr/>
        </p:nvGrpSpPr>
        <p:grpSpPr>
          <a:xfrm>
            <a:off x="11235962" y="150730"/>
            <a:ext cx="3180734" cy="4317645"/>
            <a:chOff x="9322280" y="137064"/>
            <a:chExt cx="3180734" cy="4317645"/>
          </a:xfrm>
        </p:grpSpPr>
        <p:pic>
          <p:nvPicPr>
            <p:cNvPr id="49" name="Picture 48">
              <a:extLst>
                <a:ext uri="{FF2B5EF4-FFF2-40B4-BE49-F238E27FC236}">
                  <a16:creationId xmlns:a16="http://schemas.microsoft.com/office/drawing/2014/main" id="{2ADA8FE4-F4CE-B348-A168-4E67106109E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476" b="23281"/>
            <a:stretch/>
          </p:blipFill>
          <p:spPr>
            <a:xfrm>
              <a:off x="9322280" y="137064"/>
              <a:ext cx="3180734" cy="4317645"/>
            </a:xfrm>
            <a:prstGeom prst="rect">
              <a:avLst/>
            </a:prstGeom>
            <a:ln w="127000" cap="sq">
              <a:solidFill>
                <a:srgbClr val="000000"/>
              </a:solidFill>
              <a:miter lim="800000"/>
            </a:ln>
            <a:effectLst>
              <a:outerShdw blurRad="57150" dist="50800" dir="2700000" algn="tl" rotWithShape="0">
                <a:srgbClr val="000000">
                  <a:alpha val="40000"/>
                </a:srgbClr>
              </a:outerShdw>
            </a:effectLst>
          </p:spPr>
        </p:pic>
        <p:cxnSp>
          <p:nvCxnSpPr>
            <p:cNvPr id="50" name="Straight Connector 49">
              <a:extLst>
                <a:ext uri="{FF2B5EF4-FFF2-40B4-BE49-F238E27FC236}">
                  <a16:creationId xmlns:a16="http://schemas.microsoft.com/office/drawing/2014/main" id="{AFA200BE-A580-AD41-ADEC-43EF572544BA}"/>
                </a:ext>
              </a:extLst>
            </p:cNvPr>
            <p:cNvCxnSpPr/>
            <p:nvPr/>
          </p:nvCxnSpPr>
          <p:spPr>
            <a:xfrm>
              <a:off x="10736580" y="1983515"/>
              <a:ext cx="685800" cy="2413225"/>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C6A5F52-9BBC-CE40-A23D-B12D726AEC89}"/>
                </a:ext>
              </a:extLst>
            </p:cNvPr>
            <p:cNvCxnSpPr/>
            <p:nvPr/>
          </p:nvCxnSpPr>
          <p:spPr>
            <a:xfrm>
              <a:off x="10184130" y="1983515"/>
              <a:ext cx="685800" cy="2398492"/>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D1ED799B-0688-5C4A-86EA-A57414A11640}"/>
                </a:ext>
              </a:extLst>
            </p:cNvPr>
            <p:cNvSpPr txBox="1"/>
            <p:nvPr/>
          </p:nvSpPr>
          <p:spPr>
            <a:xfrm>
              <a:off x="11123071" y="2812628"/>
              <a:ext cx="896846" cy="369332"/>
            </a:xfrm>
            <a:prstGeom prst="rect">
              <a:avLst/>
            </a:prstGeom>
            <a:solidFill>
              <a:schemeClr val="tx1"/>
            </a:solidFill>
          </p:spPr>
          <p:txBody>
            <a:bodyPr wrap="square" rtlCol="0">
              <a:spAutoFit/>
            </a:bodyPr>
            <a:lstStyle/>
            <a:p>
              <a:pPr algn="ctr"/>
              <a:r>
                <a:rPr lang="en-US" sz="1800" dirty="0">
                  <a:solidFill>
                    <a:schemeClr val="bg1"/>
                  </a:solidFill>
                </a:rPr>
                <a:t>Creek</a:t>
              </a:r>
            </a:p>
          </p:txBody>
        </p:sp>
      </p:grpSp>
      <p:grpSp>
        <p:nvGrpSpPr>
          <p:cNvPr id="53" name="Group 52">
            <a:extLst>
              <a:ext uri="{FF2B5EF4-FFF2-40B4-BE49-F238E27FC236}">
                <a16:creationId xmlns:a16="http://schemas.microsoft.com/office/drawing/2014/main" id="{E23833A8-B886-8645-9FF4-746E9FD57FE7}"/>
              </a:ext>
            </a:extLst>
          </p:cNvPr>
          <p:cNvGrpSpPr/>
          <p:nvPr/>
        </p:nvGrpSpPr>
        <p:grpSpPr>
          <a:xfrm>
            <a:off x="412172" y="3280797"/>
            <a:ext cx="6275101" cy="3522752"/>
            <a:chOff x="6762473" y="4478361"/>
            <a:chExt cx="6314552" cy="3551936"/>
          </a:xfrm>
        </p:grpSpPr>
        <p:pic>
          <p:nvPicPr>
            <p:cNvPr id="54" name="Picture 53">
              <a:extLst>
                <a:ext uri="{FF2B5EF4-FFF2-40B4-BE49-F238E27FC236}">
                  <a16:creationId xmlns:a16="http://schemas.microsoft.com/office/drawing/2014/main" id="{E27F1CA3-D28D-8441-BBE5-A785EEF91A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62473" y="4478361"/>
              <a:ext cx="6314552" cy="3551936"/>
            </a:xfrm>
            <a:prstGeom prst="rect">
              <a:avLst/>
            </a:prstGeom>
            <a:ln w="127000" cap="sq">
              <a:solidFill>
                <a:srgbClr val="000000"/>
              </a:solidFill>
              <a:miter lim="800000"/>
            </a:ln>
            <a:effectLst>
              <a:outerShdw blurRad="57150" dist="50800" dir="2700000" algn="tl" rotWithShape="0">
                <a:srgbClr val="000000">
                  <a:alpha val="40000"/>
                </a:srgbClr>
              </a:outerShdw>
            </a:effectLst>
          </p:spPr>
        </p:pic>
        <p:cxnSp>
          <p:nvCxnSpPr>
            <p:cNvPr id="55" name="Straight Connector 54">
              <a:extLst>
                <a:ext uri="{FF2B5EF4-FFF2-40B4-BE49-F238E27FC236}">
                  <a16:creationId xmlns:a16="http://schemas.microsoft.com/office/drawing/2014/main" id="{F865A051-EA1A-3A44-96D3-1300722D6DC1}"/>
                </a:ext>
              </a:extLst>
            </p:cNvPr>
            <p:cNvCxnSpPr>
              <a:cxnSpLocks/>
            </p:cNvCxnSpPr>
            <p:nvPr/>
          </p:nvCxnSpPr>
          <p:spPr>
            <a:xfrm flipH="1">
              <a:off x="10230598" y="6911340"/>
              <a:ext cx="1687082" cy="1118957"/>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C45A9EE-D564-EB42-AD20-18B68AEC5935}"/>
                </a:ext>
              </a:extLst>
            </p:cNvPr>
            <p:cNvCxnSpPr/>
            <p:nvPr/>
          </p:nvCxnSpPr>
          <p:spPr>
            <a:xfrm flipH="1">
              <a:off x="9004950" y="6626469"/>
              <a:ext cx="2171700" cy="134874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B78EBD9F-DA3B-8542-9C71-E445167C7B15}"/>
                </a:ext>
              </a:extLst>
            </p:cNvPr>
            <p:cNvSpPr txBox="1"/>
            <p:nvPr/>
          </p:nvSpPr>
          <p:spPr>
            <a:xfrm>
              <a:off x="9917263" y="7300839"/>
              <a:ext cx="896846" cy="369332"/>
            </a:xfrm>
            <a:prstGeom prst="rect">
              <a:avLst/>
            </a:prstGeom>
            <a:solidFill>
              <a:schemeClr val="tx1"/>
            </a:solidFill>
          </p:spPr>
          <p:txBody>
            <a:bodyPr wrap="square" rtlCol="0">
              <a:spAutoFit/>
            </a:bodyPr>
            <a:lstStyle/>
            <a:p>
              <a:pPr algn="ctr"/>
              <a:r>
                <a:rPr lang="en-US" sz="1800" dirty="0">
                  <a:solidFill>
                    <a:schemeClr val="bg1"/>
                  </a:solidFill>
                </a:rPr>
                <a:t>Creek</a:t>
              </a:r>
            </a:p>
          </p:txBody>
        </p:sp>
        <p:sp>
          <p:nvSpPr>
            <p:cNvPr id="58" name="TextBox 57">
              <a:extLst>
                <a:ext uri="{FF2B5EF4-FFF2-40B4-BE49-F238E27FC236}">
                  <a16:creationId xmlns:a16="http://schemas.microsoft.com/office/drawing/2014/main" id="{1C434718-4675-C54A-BE39-0BBF2508928D}"/>
                </a:ext>
              </a:extLst>
            </p:cNvPr>
            <p:cNvSpPr txBox="1"/>
            <p:nvPr/>
          </p:nvSpPr>
          <p:spPr>
            <a:xfrm>
              <a:off x="10454640" y="4768118"/>
              <a:ext cx="2523378" cy="369332"/>
            </a:xfrm>
            <a:prstGeom prst="rect">
              <a:avLst/>
            </a:prstGeom>
            <a:solidFill>
              <a:schemeClr val="tx1"/>
            </a:solidFill>
          </p:spPr>
          <p:txBody>
            <a:bodyPr wrap="square" rtlCol="0">
              <a:spAutoFit/>
            </a:bodyPr>
            <a:lstStyle/>
            <a:p>
              <a:pPr algn="ctr"/>
              <a:r>
                <a:rPr lang="en-US" sz="1800" dirty="0">
                  <a:solidFill>
                    <a:schemeClr val="bg1"/>
                  </a:solidFill>
                </a:rPr>
                <a:t>Neighboring Property</a:t>
              </a:r>
            </a:p>
          </p:txBody>
        </p:sp>
      </p:grpSp>
    </p:spTree>
    <p:extLst>
      <p:ext uri="{BB962C8B-B14F-4D97-AF65-F5344CB8AC3E}">
        <p14:creationId xmlns:p14="http://schemas.microsoft.com/office/powerpoint/2010/main" val="1846462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bwMode="auto">
          <a:xfrm>
            <a:off x="129697" y="7081816"/>
            <a:ext cx="3257550" cy="945740"/>
          </a:xfrm>
          <a:prstGeom prst="rect">
            <a:avLst/>
          </a:prstGeom>
          <a:noFill/>
          <a:ln w="9525">
            <a:noFill/>
            <a:miter lim="800000"/>
            <a:headEnd/>
            <a:tailEnd/>
          </a:ln>
        </p:spPr>
      </p:pic>
      <p:grpSp>
        <p:nvGrpSpPr>
          <p:cNvPr id="4" name="Group 3">
            <a:extLst>
              <a:ext uri="{FF2B5EF4-FFF2-40B4-BE49-F238E27FC236}">
                <a16:creationId xmlns:a16="http://schemas.microsoft.com/office/drawing/2014/main" id="{9A8B56EA-06F2-254B-80AE-540720D36496}"/>
              </a:ext>
            </a:extLst>
          </p:cNvPr>
          <p:cNvGrpSpPr/>
          <p:nvPr/>
        </p:nvGrpSpPr>
        <p:grpSpPr>
          <a:xfrm>
            <a:off x="129697" y="0"/>
            <a:ext cx="6271615" cy="2691777"/>
            <a:chOff x="252057" y="375551"/>
            <a:chExt cx="6271615" cy="2691777"/>
          </a:xfrm>
        </p:grpSpPr>
        <p:sp>
          <p:nvSpPr>
            <p:cNvPr id="5" name="Rectangle 4">
              <a:extLst>
                <a:ext uri="{FF2B5EF4-FFF2-40B4-BE49-F238E27FC236}">
                  <a16:creationId xmlns:a16="http://schemas.microsoft.com/office/drawing/2014/main" id="{2D8D66A4-3CE2-904C-9ED0-344965198AFF}"/>
                </a:ext>
              </a:extLst>
            </p:cNvPr>
            <p:cNvSpPr/>
            <p:nvPr/>
          </p:nvSpPr>
          <p:spPr>
            <a:xfrm>
              <a:off x="252057" y="500997"/>
              <a:ext cx="1832283" cy="1073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D572793A-F4F3-6444-80B0-CE5D1029BEAF}"/>
                </a:ext>
              </a:extLst>
            </p:cNvPr>
            <p:cNvGrpSpPr/>
            <p:nvPr/>
          </p:nvGrpSpPr>
          <p:grpSpPr>
            <a:xfrm>
              <a:off x="255566" y="375551"/>
              <a:ext cx="6268106" cy="2691777"/>
              <a:chOff x="0" y="-204305"/>
              <a:chExt cx="7320908" cy="3172279"/>
            </a:xfrm>
          </p:grpSpPr>
          <p:grpSp>
            <p:nvGrpSpPr>
              <p:cNvPr id="8" name="Group 7">
                <a:extLst>
                  <a:ext uri="{FF2B5EF4-FFF2-40B4-BE49-F238E27FC236}">
                    <a16:creationId xmlns:a16="http://schemas.microsoft.com/office/drawing/2014/main" id="{7B5B7B57-7F92-6C49-A6BC-F4C41B731848}"/>
                  </a:ext>
                </a:extLst>
              </p:cNvPr>
              <p:cNvGrpSpPr/>
              <p:nvPr/>
            </p:nvGrpSpPr>
            <p:grpSpPr>
              <a:xfrm>
                <a:off x="42578" y="-48862"/>
                <a:ext cx="7176142" cy="2975861"/>
                <a:chOff x="21612" y="-24227"/>
                <a:chExt cx="9292594" cy="3980677"/>
              </a:xfrm>
            </p:grpSpPr>
            <p:grpSp>
              <p:nvGrpSpPr>
                <p:cNvPr id="11" name="Group 10">
                  <a:extLst>
                    <a:ext uri="{FF2B5EF4-FFF2-40B4-BE49-F238E27FC236}">
                      <a16:creationId xmlns:a16="http://schemas.microsoft.com/office/drawing/2014/main" id="{05E37899-ECE7-8F4A-91B4-37AD4270F861}"/>
                    </a:ext>
                  </a:extLst>
                </p:cNvPr>
                <p:cNvGrpSpPr/>
                <p:nvPr/>
              </p:nvGrpSpPr>
              <p:grpSpPr>
                <a:xfrm>
                  <a:off x="1345531" y="97515"/>
                  <a:ext cx="7968675" cy="3858935"/>
                  <a:chOff x="1758472" y="1110344"/>
                  <a:chExt cx="12033154" cy="6705600"/>
                </a:xfrm>
              </p:grpSpPr>
              <p:grpSp>
                <p:nvGrpSpPr>
                  <p:cNvPr id="25" name="Group 24">
                    <a:extLst>
                      <a:ext uri="{FF2B5EF4-FFF2-40B4-BE49-F238E27FC236}">
                        <a16:creationId xmlns:a16="http://schemas.microsoft.com/office/drawing/2014/main" id="{1D785552-24FF-114E-B7C9-7AC29E2B2A11}"/>
                      </a:ext>
                    </a:extLst>
                  </p:cNvPr>
                  <p:cNvGrpSpPr/>
                  <p:nvPr/>
                </p:nvGrpSpPr>
                <p:grpSpPr>
                  <a:xfrm rot="16200000">
                    <a:off x="4422249" y="-1553433"/>
                    <a:ext cx="6705600" cy="12033154"/>
                    <a:chOff x="0" y="0"/>
                    <a:chExt cx="8333333" cy="15670906"/>
                  </a:xfrm>
                </p:grpSpPr>
                <p:grpSp>
                  <p:nvGrpSpPr>
                    <p:cNvPr id="27" name="Group 26">
                      <a:extLst>
                        <a:ext uri="{FF2B5EF4-FFF2-40B4-BE49-F238E27FC236}">
                          <a16:creationId xmlns:a16="http://schemas.microsoft.com/office/drawing/2014/main" id="{6FE6D527-96CE-3240-9E72-52BD067261C9}"/>
                        </a:ext>
                      </a:extLst>
                    </p:cNvPr>
                    <p:cNvGrpSpPr/>
                    <p:nvPr/>
                  </p:nvGrpSpPr>
                  <p:grpSpPr>
                    <a:xfrm>
                      <a:off x="0" y="0"/>
                      <a:ext cx="8333333" cy="15670906"/>
                      <a:chOff x="0" y="0"/>
                      <a:chExt cx="8333333" cy="15670906"/>
                    </a:xfrm>
                  </p:grpSpPr>
                  <p:grpSp>
                    <p:nvGrpSpPr>
                      <p:cNvPr id="29" name="Group 28">
                        <a:extLst>
                          <a:ext uri="{FF2B5EF4-FFF2-40B4-BE49-F238E27FC236}">
                            <a16:creationId xmlns:a16="http://schemas.microsoft.com/office/drawing/2014/main" id="{307622F8-C424-CB4F-AA03-A4329863187D}"/>
                          </a:ext>
                        </a:extLst>
                      </p:cNvPr>
                      <p:cNvGrpSpPr/>
                      <p:nvPr/>
                    </p:nvGrpSpPr>
                    <p:grpSpPr>
                      <a:xfrm>
                        <a:off x="0" y="0"/>
                        <a:ext cx="8333333" cy="15670906"/>
                        <a:chOff x="0" y="0"/>
                        <a:chExt cx="8333333" cy="15600003"/>
                      </a:xfrm>
                    </p:grpSpPr>
                    <p:grpSp>
                      <p:nvGrpSpPr>
                        <p:cNvPr id="31" name="Group 30">
                          <a:extLst>
                            <a:ext uri="{FF2B5EF4-FFF2-40B4-BE49-F238E27FC236}">
                              <a16:creationId xmlns:a16="http://schemas.microsoft.com/office/drawing/2014/main" id="{706137F8-B64B-2848-81FD-E62A168D122D}"/>
                            </a:ext>
                          </a:extLst>
                        </p:cNvPr>
                        <p:cNvGrpSpPr/>
                        <p:nvPr/>
                      </p:nvGrpSpPr>
                      <p:grpSpPr>
                        <a:xfrm>
                          <a:off x="0" y="0"/>
                          <a:ext cx="8333333" cy="15600003"/>
                          <a:chOff x="0" y="0"/>
                          <a:chExt cx="8333333" cy="15911975"/>
                        </a:xfrm>
                      </p:grpSpPr>
                      <p:grpSp>
                        <p:nvGrpSpPr>
                          <p:cNvPr id="33" name="Group 32">
                            <a:extLst>
                              <a:ext uri="{FF2B5EF4-FFF2-40B4-BE49-F238E27FC236}">
                                <a16:creationId xmlns:a16="http://schemas.microsoft.com/office/drawing/2014/main" id="{58982E1B-1516-7B45-B892-A7580588F647}"/>
                              </a:ext>
                            </a:extLst>
                          </p:cNvPr>
                          <p:cNvGrpSpPr/>
                          <p:nvPr/>
                        </p:nvGrpSpPr>
                        <p:grpSpPr>
                          <a:xfrm>
                            <a:off x="0" y="0"/>
                            <a:ext cx="8333333" cy="15911975"/>
                            <a:chOff x="0" y="0"/>
                            <a:chExt cx="8333333" cy="15911975"/>
                          </a:xfrm>
                        </p:grpSpPr>
                        <p:grpSp>
                          <p:nvGrpSpPr>
                            <p:cNvPr id="35" name="Group 34">
                              <a:extLst>
                                <a:ext uri="{FF2B5EF4-FFF2-40B4-BE49-F238E27FC236}">
                                  <a16:creationId xmlns:a16="http://schemas.microsoft.com/office/drawing/2014/main" id="{748727F9-7F76-9E4F-B200-E09D088A6B33}"/>
                                </a:ext>
                              </a:extLst>
                            </p:cNvPr>
                            <p:cNvGrpSpPr/>
                            <p:nvPr/>
                          </p:nvGrpSpPr>
                          <p:grpSpPr>
                            <a:xfrm>
                              <a:off x="0" y="0"/>
                              <a:ext cx="8333333" cy="15911975"/>
                              <a:chOff x="0" y="0"/>
                              <a:chExt cx="8333333" cy="15911975"/>
                            </a:xfrm>
                          </p:grpSpPr>
                          <p:grpSp>
                            <p:nvGrpSpPr>
                              <p:cNvPr id="37" name="Group 36">
                                <a:extLst>
                                  <a:ext uri="{FF2B5EF4-FFF2-40B4-BE49-F238E27FC236}">
                                    <a16:creationId xmlns:a16="http://schemas.microsoft.com/office/drawing/2014/main" id="{37A51509-306E-CD41-A94A-34C508EF9530}"/>
                                  </a:ext>
                                </a:extLst>
                              </p:cNvPr>
                              <p:cNvGrpSpPr/>
                              <p:nvPr/>
                            </p:nvGrpSpPr>
                            <p:grpSpPr>
                              <a:xfrm>
                                <a:off x="0" y="0"/>
                                <a:ext cx="8333333" cy="15911975"/>
                                <a:chOff x="0" y="0"/>
                                <a:chExt cx="8333333" cy="15911975"/>
                              </a:xfrm>
                            </p:grpSpPr>
                            <p:grpSp>
                              <p:nvGrpSpPr>
                                <p:cNvPr id="39" name="Group 38">
                                  <a:extLst>
                                    <a:ext uri="{FF2B5EF4-FFF2-40B4-BE49-F238E27FC236}">
                                      <a16:creationId xmlns:a16="http://schemas.microsoft.com/office/drawing/2014/main" id="{2CECF19D-62E6-8B41-8960-31F76AD670B0}"/>
                                    </a:ext>
                                  </a:extLst>
                                </p:cNvPr>
                                <p:cNvGrpSpPr/>
                                <p:nvPr/>
                              </p:nvGrpSpPr>
                              <p:grpSpPr>
                                <a:xfrm>
                                  <a:off x="0" y="0"/>
                                  <a:ext cx="8333333" cy="15911975"/>
                                  <a:chOff x="0" y="0"/>
                                  <a:chExt cx="8333333" cy="15911975"/>
                                </a:xfrm>
                              </p:grpSpPr>
                              <p:pic>
                                <p:nvPicPr>
                                  <p:cNvPr id="41" name="Picture 40">
                                    <a:extLst>
                                      <a:ext uri="{FF2B5EF4-FFF2-40B4-BE49-F238E27FC236}">
                                        <a16:creationId xmlns:a16="http://schemas.microsoft.com/office/drawing/2014/main" id="{B2CEC178-AFE6-CD4E-ADC1-957285955040}"/>
                                      </a:ext>
                                    </a:extLst>
                                  </p:cNvPr>
                                  <p:cNvPicPr>
                                    <a:picLocks noChangeAspect="1"/>
                                  </p:cNvPicPr>
                                  <p:nvPr/>
                                </p:nvPicPr>
                                <p:blipFill>
                                  <a:blip r:embed="rId4"/>
                                  <a:stretch>
                                    <a:fillRect/>
                                  </a:stretch>
                                </p:blipFill>
                                <p:spPr>
                                  <a:xfrm rot="5400000">
                                    <a:off x="-3789321" y="3789321"/>
                                    <a:ext cx="15911975" cy="8333333"/>
                                  </a:xfrm>
                                  <a:prstGeom prst="rect">
                                    <a:avLst/>
                                  </a:prstGeom>
                                </p:spPr>
                              </p:pic>
                              <p:sp>
                                <p:nvSpPr>
                                  <p:cNvPr id="42" name="Freeform 41">
                                    <a:extLst>
                                      <a:ext uri="{FF2B5EF4-FFF2-40B4-BE49-F238E27FC236}">
                                        <a16:creationId xmlns:a16="http://schemas.microsoft.com/office/drawing/2014/main" id="{E9FAEF11-6F74-D642-8773-1D6D6E838DEC}"/>
                                      </a:ext>
                                    </a:extLst>
                                  </p:cNvPr>
                                  <p:cNvSpPr/>
                                  <p:nvPr/>
                                </p:nvSpPr>
                                <p:spPr>
                                  <a:xfrm>
                                    <a:off x="3276595" y="2194561"/>
                                    <a:ext cx="3604260" cy="6530340"/>
                                  </a:xfrm>
                                  <a:custGeom>
                                    <a:avLst/>
                                    <a:gdLst>
                                      <a:gd name="connsiteX0" fmla="*/ 0 w 3604260"/>
                                      <a:gd name="connsiteY0" fmla="*/ 0 h 6530340"/>
                                      <a:gd name="connsiteX1" fmla="*/ 2247900 w 3604260"/>
                                      <a:gd name="connsiteY1" fmla="*/ 6507480 h 6530340"/>
                                      <a:gd name="connsiteX2" fmla="*/ 3604260 w 3604260"/>
                                      <a:gd name="connsiteY2" fmla="*/ 6530340 h 6530340"/>
                                      <a:gd name="connsiteX3" fmla="*/ 3596640 w 3604260"/>
                                      <a:gd name="connsiteY3" fmla="*/ 22860 h 6530340"/>
                                      <a:gd name="connsiteX4" fmla="*/ 0 w 3604260"/>
                                      <a:gd name="connsiteY4" fmla="*/ 0 h 6530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4260" h="6530340">
                                        <a:moveTo>
                                          <a:pt x="0" y="0"/>
                                        </a:moveTo>
                                        <a:lnTo>
                                          <a:pt x="2247900" y="6507480"/>
                                        </a:lnTo>
                                        <a:lnTo>
                                          <a:pt x="3604260" y="6530340"/>
                                        </a:lnTo>
                                        <a:lnTo>
                                          <a:pt x="3596640" y="22860"/>
                                        </a:lnTo>
                                        <a:lnTo>
                                          <a:pt x="0" y="0"/>
                                        </a:lnTo>
                                        <a:close/>
                                      </a:path>
                                    </a:pathLst>
                                  </a:custGeom>
                                  <a:solidFill>
                                    <a:srgbClr val="00B05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43" name="Freeform 42">
                                    <a:extLst>
                                      <a:ext uri="{FF2B5EF4-FFF2-40B4-BE49-F238E27FC236}">
                                        <a16:creationId xmlns:a16="http://schemas.microsoft.com/office/drawing/2014/main" id="{FC8DBF1A-5B14-7247-9662-906603396299}"/>
                                      </a:ext>
                                    </a:extLst>
                                  </p:cNvPr>
                                  <p:cNvSpPr/>
                                  <p:nvPr/>
                                </p:nvSpPr>
                                <p:spPr>
                                  <a:xfrm>
                                    <a:off x="4937755" y="8686801"/>
                                    <a:ext cx="1927860" cy="6880860"/>
                                  </a:xfrm>
                                  <a:custGeom>
                                    <a:avLst/>
                                    <a:gdLst>
                                      <a:gd name="connsiteX0" fmla="*/ 586740 w 1927860"/>
                                      <a:gd name="connsiteY0" fmla="*/ 0 h 6880860"/>
                                      <a:gd name="connsiteX1" fmla="*/ 381000 w 1927860"/>
                                      <a:gd name="connsiteY1" fmla="*/ 678180 h 6880860"/>
                                      <a:gd name="connsiteX2" fmla="*/ 0 w 1927860"/>
                                      <a:gd name="connsiteY2" fmla="*/ 3223260 h 6880860"/>
                                      <a:gd name="connsiteX3" fmla="*/ 38100 w 1927860"/>
                                      <a:gd name="connsiteY3" fmla="*/ 3688080 h 6880860"/>
                                      <a:gd name="connsiteX4" fmla="*/ 236220 w 1927860"/>
                                      <a:gd name="connsiteY4" fmla="*/ 4610100 h 6880860"/>
                                      <a:gd name="connsiteX5" fmla="*/ 800100 w 1927860"/>
                                      <a:gd name="connsiteY5" fmla="*/ 6880860 h 6880860"/>
                                      <a:gd name="connsiteX6" fmla="*/ 1927860 w 1927860"/>
                                      <a:gd name="connsiteY6" fmla="*/ 6858000 h 6880860"/>
                                      <a:gd name="connsiteX7" fmla="*/ 1927860 w 1927860"/>
                                      <a:gd name="connsiteY7" fmla="*/ 30480 h 6880860"/>
                                      <a:gd name="connsiteX8" fmla="*/ 586740 w 1927860"/>
                                      <a:gd name="connsiteY8" fmla="*/ 0 h 688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7860" h="6880860">
                                        <a:moveTo>
                                          <a:pt x="586740" y="0"/>
                                        </a:moveTo>
                                        <a:lnTo>
                                          <a:pt x="381000" y="678180"/>
                                        </a:lnTo>
                                        <a:lnTo>
                                          <a:pt x="0" y="3223260"/>
                                        </a:lnTo>
                                        <a:lnTo>
                                          <a:pt x="38100" y="3688080"/>
                                        </a:lnTo>
                                        <a:lnTo>
                                          <a:pt x="236220" y="4610100"/>
                                        </a:lnTo>
                                        <a:lnTo>
                                          <a:pt x="800100" y="6880860"/>
                                        </a:lnTo>
                                        <a:lnTo>
                                          <a:pt x="1927860" y="6858000"/>
                                        </a:lnTo>
                                        <a:lnTo>
                                          <a:pt x="1927860" y="30480"/>
                                        </a:lnTo>
                                        <a:lnTo>
                                          <a:pt x="586740" y="0"/>
                                        </a:lnTo>
                                        <a:close/>
                                      </a:path>
                                    </a:pathLst>
                                  </a:custGeom>
                                  <a:solidFill>
                                    <a:srgbClr val="00B05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sp>
                              <p:nvSpPr>
                                <p:cNvPr id="40" name="Freeform 39">
                                  <a:extLst>
                                    <a:ext uri="{FF2B5EF4-FFF2-40B4-BE49-F238E27FC236}">
                                      <a16:creationId xmlns:a16="http://schemas.microsoft.com/office/drawing/2014/main" id="{29D94744-8501-2B4D-900A-E9B24CAA84BB}"/>
                                    </a:ext>
                                  </a:extLst>
                                </p:cNvPr>
                                <p:cNvSpPr/>
                                <p:nvPr/>
                              </p:nvSpPr>
                              <p:spPr>
                                <a:xfrm>
                                  <a:off x="320035" y="2209801"/>
                                  <a:ext cx="6545580" cy="7604760"/>
                                </a:xfrm>
                                <a:custGeom>
                                  <a:avLst/>
                                  <a:gdLst>
                                    <a:gd name="connsiteX0" fmla="*/ 0 w 6545580"/>
                                    <a:gd name="connsiteY0" fmla="*/ 0 h 7604760"/>
                                    <a:gd name="connsiteX1" fmla="*/ 7620 w 6545580"/>
                                    <a:gd name="connsiteY1" fmla="*/ 4533900 h 7604760"/>
                                    <a:gd name="connsiteX2" fmla="*/ 1828800 w 6545580"/>
                                    <a:gd name="connsiteY2" fmla="*/ 5006340 h 7604760"/>
                                    <a:gd name="connsiteX3" fmla="*/ 4206240 w 6545580"/>
                                    <a:gd name="connsiteY3" fmla="*/ 5935980 h 7604760"/>
                                    <a:gd name="connsiteX4" fmla="*/ 5425440 w 6545580"/>
                                    <a:gd name="connsiteY4" fmla="*/ 6583680 h 7604760"/>
                                    <a:gd name="connsiteX5" fmla="*/ 6050280 w 6545580"/>
                                    <a:gd name="connsiteY5" fmla="*/ 7429500 h 7604760"/>
                                    <a:gd name="connsiteX6" fmla="*/ 6545580 w 6545580"/>
                                    <a:gd name="connsiteY6" fmla="*/ 7604760 h 7604760"/>
                                    <a:gd name="connsiteX7" fmla="*/ 6545580 w 6545580"/>
                                    <a:gd name="connsiteY7" fmla="*/ 0 h 7604760"/>
                                    <a:gd name="connsiteX8" fmla="*/ 0 w 6545580"/>
                                    <a:gd name="connsiteY8" fmla="*/ 0 h 760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45580" h="7604760">
                                      <a:moveTo>
                                        <a:pt x="0" y="0"/>
                                      </a:moveTo>
                                      <a:lnTo>
                                        <a:pt x="7620" y="4533900"/>
                                      </a:lnTo>
                                      <a:lnTo>
                                        <a:pt x="1828800" y="5006340"/>
                                      </a:lnTo>
                                      <a:lnTo>
                                        <a:pt x="4206240" y="5935980"/>
                                      </a:lnTo>
                                      <a:lnTo>
                                        <a:pt x="5425440" y="6583680"/>
                                      </a:lnTo>
                                      <a:lnTo>
                                        <a:pt x="6050280" y="7429500"/>
                                      </a:lnTo>
                                      <a:lnTo>
                                        <a:pt x="6545580" y="7604760"/>
                                      </a:lnTo>
                                      <a:lnTo>
                                        <a:pt x="6545580" y="0"/>
                                      </a:lnTo>
                                      <a:lnTo>
                                        <a:pt x="0" y="0"/>
                                      </a:lnTo>
                                      <a:close/>
                                    </a:path>
                                  </a:pathLst>
                                </a:custGeom>
                                <a:solidFill>
                                  <a:srgbClr val="59EAF1">
                                    <a:alpha val="28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sp>
                            <p:nvSpPr>
                              <p:cNvPr id="38" name="Freeform 37">
                                <a:extLst>
                                  <a:ext uri="{FF2B5EF4-FFF2-40B4-BE49-F238E27FC236}">
                                    <a16:creationId xmlns:a16="http://schemas.microsoft.com/office/drawing/2014/main" id="{6DF7B822-3333-1540-B711-CC9828F5178C}"/>
                                  </a:ext>
                                </a:extLst>
                              </p:cNvPr>
                              <p:cNvSpPr/>
                              <p:nvPr/>
                            </p:nvSpPr>
                            <p:spPr>
                              <a:xfrm>
                                <a:off x="335275" y="6736081"/>
                                <a:ext cx="6537960" cy="3070860"/>
                              </a:xfrm>
                              <a:custGeom>
                                <a:avLst/>
                                <a:gdLst>
                                  <a:gd name="connsiteX0" fmla="*/ 6537960 w 6537960"/>
                                  <a:gd name="connsiteY0" fmla="*/ 3070860 h 3070860"/>
                                  <a:gd name="connsiteX1" fmla="*/ 6012180 w 6537960"/>
                                  <a:gd name="connsiteY1" fmla="*/ 2880360 h 3070860"/>
                                  <a:gd name="connsiteX2" fmla="*/ 5402580 w 6537960"/>
                                  <a:gd name="connsiteY2" fmla="*/ 2049780 h 3070860"/>
                                  <a:gd name="connsiteX3" fmla="*/ 4198620 w 6537960"/>
                                  <a:gd name="connsiteY3" fmla="*/ 1417320 h 3070860"/>
                                  <a:gd name="connsiteX4" fmla="*/ 1783080 w 6537960"/>
                                  <a:gd name="connsiteY4" fmla="*/ 457200 h 3070860"/>
                                  <a:gd name="connsiteX5" fmla="*/ 0 w 6537960"/>
                                  <a:gd name="connsiteY5" fmla="*/ 0 h 307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7960" h="3070860">
                                    <a:moveTo>
                                      <a:pt x="6537960" y="3070860"/>
                                    </a:moveTo>
                                    <a:lnTo>
                                      <a:pt x="6012180" y="2880360"/>
                                    </a:lnTo>
                                    <a:lnTo>
                                      <a:pt x="5402580" y="2049780"/>
                                    </a:lnTo>
                                    <a:lnTo>
                                      <a:pt x="4198620" y="1417320"/>
                                    </a:lnTo>
                                    <a:lnTo>
                                      <a:pt x="1783080" y="457200"/>
                                    </a:lnTo>
                                    <a:lnTo>
                                      <a:pt x="0" y="0"/>
                                    </a:lnTo>
                                  </a:path>
                                </a:pathLst>
                              </a:custGeom>
                              <a:noFill/>
                              <a:ln w="76200">
                                <a:solidFill>
                                  <a:srgbClr val="59EAF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sp>
                          <p:nvSpPr>
                            <p:cNvPr id="36" name="Freeform 35">
                              <a:extLst>
                                <a:ext uri="{FF2B5EF4-FFF2-40B4-BE49-F238E27FC236}">
                                  <a16:creationId xmlns:a16="http://schemas.microsoft.com/office/drawing/2014/main" id="{0B3B4CA6-586F-164B-8BCF-42F38DF98289}"/>
                                </a:ext>
                              </a:extLst>
                            </p:cNvPr>
                            <p:cNvSpPr/>
                            <p:nvPr/>
                          </p:nvSpPr>
                          <p:spPr>
                            <a:xfrm>
                              <a:off x="3291835" y="2209801"/>
                              <a:ext cx="2232660" cy="7277100"/>
                            </a:xfrm>
                            <a:custGeom>
                              <a:avLst/>
                              <a:gdLst>
                                <a:gd name="connsiteX0" fmla="*/ 0 w 2232660"/>
                                <a:gd name="connsiteY0" fmla="*/ 0 h 7277100"/>
                                <a:gd name="connsiteX1" fmla="*/ 678180 w 2232660"/>
                                <a:gd name="connsiteY1" fmla="*/ 2057400 h 7277100"/>
                                <a:gd name="connsiteX2" fmla="*/ 1188720 w 2232660"/>
                                <a:gd name="connsiteY2" fmla="*/ 3528060 h 7277100"/>
                                <a:gd name="connsiteX3" fmla="*/ 2080260 w 2232660"/>
                                <a:gd name="connsiteY3" fmla="*/ 6073140 h 7277100"/>
                                <a:gd name="connsiteX4" fmla="*/ 2232660 w 2232660"/>
                                <a:gd name="connsiteY4" fmla="*/ 6492240 h 7277100"/>
                                <a:gd name="connsiteX5" fmla="*/ 2004060 w 2232660"/>
                                <a:gd name="connsiteY5" fmla="*/ 7277100 h 727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2660" h="7277100">
                                  <a:moveTo>
                                    <a:pt x="0" y="0"/>
                                  </a:moveTo>
                                  <a:lnTo>
                                    <a:pt x="678180" y="2057400"/>
                                  </a:lnTo>
                                  <a:lnTo>
                                    <a:pt x="1188720" y="3528060"/>
                                  </a:lnTo>
                                  <a:lnTo>
                                    <a:pt x="2080260" y="6073140"/>
                                  </a:lnTo>
                                  <a:lnTo>
                                    <a:pt x="2232660" y="6492240"/>
                                  </a:lnTo>
                                  <a:lnTo>
                                    <a:pt x="2004060" y="7277100"/>
                                  </a:lnTo>
                                </a:path>
                              </a:pathLst>
                            </a:custGeom>
                            <a:noFill/>
                            <a:ln w="76200">
                              <a:solidFill>
                                <a:srgbClr val="3BF14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sp>
                        <p:nvSpPr>
                          <p:cNvPr id="34" name="Freeform 33">
                            <a:extLst>
                              <a:ext uri="{FF2B5EF4-FFF2-40B4-BE49-F238E27FC236}">
                                <a16:creationId xmlns:a16="http://schemas.microsoft.com/office/drawing/2014/main" id="{A63D05DA-5D41-E844-8A99-40DC91DE2C47}"/>
                              </a:ext>
                            </a:extLst>
                          </p:cNvPr>
                          <p:cNvSpPr/>
                          <p:nvPr/>
                        </p:nvSpPr>
                        <p:spPr>
                          <a:xfrm>
                            <a:off x="4937755" y="9448801"/>
                            <a:ext cx="754380" cy="6103620"/>
                          </a:xfrm>
                          <a:custGeom>
                            <a:avLst/>
                            <a:gdLst>
                              <a:gd name="connsiteX0" fmla="*/ 350520 w 350520"/>
                              <a:gd name="connsiteY0" fmla="*/ 0 h 3017520"/>
                              <a:gd name="connsiteX1" fmla="*/ 0 w 350520"/>
                              <a:gd name="connsiteY1" fmla="*/ 2415540 h 3017520"/>
                              <a:gd name="connsiteX2" fmla="*/ 53340 w 350520"/>
                              <a:gd name="connsiteY2" fmla="*/ 3017520 h 3017520"/>
                              <a:gd name="connsiteX0" fmla="*/ 350520 w 419100"/>
                              <a:gd name="connsiteY0" fmla="*/ 0 h 4724400"/>
                              <a:gd name="connsiteX1" fmla="*/ 0 w 419100"/>
                              <a:gd name="connsiteY1" fmla="*/ 2415540 h 4724400"/>
                              <a:gd name="connsiteX2" fmla="*/ 419100 w 419100"/>
                              <a:gd name="connsiteY2" fmla="*/ 4724400 h 4724400"/>
                              <a:gd name="connsiteX0" fmla="*/ 350520 w 350520"/>
                              <a:gd name="connsiteY0" fmla="*/ 0 h 3314700"/>
                              <a:gd name="connsiteX1" fmla="*/ 0 w 350520"/>
                              <a:gd name="connsiteY1" fmla="*/ 2415540 h 3314700"/>
                              <a:gd name="connsiteX2" fmla="*/ 60960 w 350520"/>
                              <a:gd name="connsiteY2" fmla="*/ 3314700 h 3314700"/>
                              <a:gd name="connsiteX0" fmla="*/ 350520 w 369560"/>
                              <a:gd name="connsiteY0" fmla="*/ 0 h 4307447"/>
                              <a:gd name="connsiteX1" fmla="*/ 0 w 369560"/>
                              <a:gd name="connsiteY1" fmla="*/ 2415540 h 4307447"/>
                              <a:gd name="connsiteX2" fmla="*/ 60960 w 369560"/>
                              <a:gd name="connsiteY2" fmla="*/ 3314700 h 4307447"/>
                              <a:gd name="connsiteX0" fmla="*/ 350520 w 919786"/>
                              <a:gd name="connsiteY0" fmla="*/ 0 h 6483129"/>
                              <a:gd name="connsiteX1" fmla="*/ 0 w 919786"/>
                              <a:gd name="connsiteY1" fmla="*/ 2415540 h 6483129"/>
                              <a:gd name="connsiteX2" fmla="*/ 716280 w 919786"/>
                              <a:gd name="connsiteY2" fmla="*/ 5821680 h 6483129"/>
                              <a:gd name="connsiteX0" fmla="*/ 350520 w 716388"/>
                              <a:gd name="connsiteY0" fmla="*/ 0 h 5821680"/>
                              <a:gd name="connsiteX1" fmla="*/ 0 w 716388"/>
                              <a:gd name="connsiteY1" fmla="*/ 2415540 h 5821680"/>
                              <a:gd name="connsiteX2" fmla="*/ 716280 w 716388"/>
                              <a:gd name="connsiteY2" fmla="*/ 5821680 h 5821680"/>
                              <a:gd name="connsiteX0" fmla="*/ 350520 w 716280"/>
                              <a:gd name="connsiteY0" fmla="*/ 0 h 5821680"/>
                              <a:gd name="connsiteX1" fmla="*/ 0 w 716280"/>
                              <a:gd name="connsiteY1" fmla="*/ 2415540 h 5821680"/>
                              <a:gd name="connsiteX2" fmla="*/ 716280 w 716280"/>
                              <a:gd name="connsiteY2" fmla="*/ 5821680 h 5821680"/>
                              <a:gd name="connsiteX0" fmla="*/ 350520 w 754380"/>
                              <a:gd name="connsiteY0" fmla="*/ 0 h 6042660"/>
                              <a:gd name="connsiteX1" fmla="*/ 0 w 754380"/>
                              <a:gd name="connsiteY1" fmla="*/ 2415540 h 6042660"/>
                              <a:gd name="connsiteX2" fmla="*/ 754380 w 754380"/>
                              <a:gd name="connsiteY2" fmla="*/ 6042660 h 6042660"/>
                            </a:gdLst>
                            <a:ahLst/>
                            <a:cxnLst>
                              <a:cxn ang="0">
                                <a:pos x="connsiteX0" y="connsiteY0"/>
                              </a:cxn>
                              <a:cxn ang="0">
                                <a:pos x="connsiteX1" y="connsiteY1"/>
                              </a:cxn>
                              <a:cxn ang="0">
                                <a:pos x="connsiteX2" y="connsiteY2"/>
                              </a:cxn>
                            </a:cxnLst>
                            <a:rect l="l" t="t" r="r" b="b"/>
                            <a:pathLst>
                              <a:path w="754380" h="6042660">
                                <a:moveTo>
                                  <a:pt x="350520" y="0"/>
                                </a:moveTo>
                                <a:lnTo>
                                  <a:pt x="0" y="2415540"/>
                                </a:lnTo>
                                <a:cubicBezTo>
                                  <a:pt x="20320" y="2715260"/>
                                  <a:pt x="71120" y="3159760"/>
                                  <a:pt x="754380" y="6042660"/>
                                </a:cubicBezTo>
                              </a:path>
                            </a:pathLst>
                          </a:custGeom>
                          <a:noFill/>
                          <a:ln w="76200">
                            <a:solidFill>
                              <a:srgbClr val="3BF14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sp>
                      <p:nvSpPr>
                        <p:cNvPr id="32" name="Freeform 31">
                          <a:extLst>
                            <a:ext uri="{FF2B5EF4-FFF2-40B4-BE49-F238E27FC236}">
                              <a16:creationId xmlns:a16="http://schemas.microsoft.com/office/drawing/2014/main" id="{08C0AB48-0076-0641-AE0A-1134499F7F07}"/>
                            </a:ext>
                          </a:extLst>
                        </p:cNvPr>
                        <p:cNvSpPr/>
                        <p:nvPr/>
                      </p:nvSpPr>
                      <p:spPr>
                        <a:xfrm>
                          <a:off x="11649" y="1930101"/>
                          <a:ext cx="8310282" cy="4213412"/>
                        </a:xfrm>
                        <a:custGeom>
                          <a:avLst/>
                          <a:gdLst>
                            <a:gd name="connsiteX0" fmla="*/ 8310282 w 8310282"/>
                            <a:gd name="connsiteY0" fmla="*/ 3030071 h 4213412"/>
                            <a:gd name="connsiteX1" fmla="*/ 6759388 w 8310282"/>
                            <a:gd name="connsiteY1" fmla="*/ 2196353 h 4213412"/>
                            <a:gd name="connsiteX2" fmla="*/ 4849906 w 8310282"/>
                            <a:gd name="connsiteY2" fmla="*/ 1443318 h 4213412"/>
                            <a:gd name="connsiteX3" fmla="*/ 3236259 w 8310282"/>
                            <a:gd name="connsiteY3" fmla="*/ 869577 h 4213412"/>
                            <a:gd name="connsiteX4" fmla="*/ 0 w 8310282"/>
                            <a:gd name="connsiteY4" fmla="*/ 0 h 4213412"/>
                            <a:gd name="connsiteX5" fmla="*/ 26894 w 8310282"/>
                            <a:gd name="connsiteY5" fmla="*/ 1210236 h 4213412"/>
                            <a:gd name="connsiteX6" fmla="*/ 242047 w 8310282"/>
                            <a:gd name="connsiteY6" fmla="*/ 1183342 h 4213412"/>
                            <a:gd name="connsiteX7" fmla="*/ 1048871 w 8310282"/>
                            <a:gd name="connsiteY7" fmla="*/ 1353671 h 4213412"/>
                            <a:gd name="connsiteX8" fmla="*/ 2985247 w 8310282"/>
                            <a:gd name="connsiteY8" fmla="*/ 1891553 h 4213412"/>
                            <a:gd name="connsiteX9" fmla="*/ 4078941 w 8310282"/>
                            <a:gd name="connsiteY9" fmla="*/ 2259106 h 4213412"/>
                            <a:gd name="connsiteX10" fmla="*/ 4858871 w 8310282"/>
                            <a:gd name="connsiteY10" fmla="*/ 2537012 h 4213412"/>
                            <a:gd name="connsiteX11" fmla="*/ 5791200 w 8310282"/>
                            <a:gd name="connsiteY11" fmla="*/ 2868706 h 4213412"/>
                            <a:gd name="connsiteX12" fmla="*/ 6884894 w 8310282"/>
                            <a:gd name="connsiteY12" fmla="*/ 3397624 h 4213412"/>
                            <a:gd name="connsiteX13" fmla="*/ 7915835 w 8310282"/>
                            <a:gd name="connsiteY13" fmla="*/ 4007224 h 4213412"/>
                            <a:gd name="connsiteX14" fmla="*/ 8310282 w 8310282"/>
                            <a:gd name="connsiteY14" fmla="*/ 4213412 h 4213412"/>
                            <a:gd name="connsiteX15" fmla="*/ 8310282 w 8310282"/>
                            <a:gd name="connsiteY15" fmla="*/ 3030071 h 4213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10282" h="4213412">
                              <a:moveTo>
                                <a:pt x="8310282" y="3030071"/>
                              </a:moveTo>
                              <a:lnTo>
                                <a:pt x="6759388" y="2196353"/>
                              </a:lnTo>
                              <a:lnTo>
                                <a:pt x="4849906" y="1443318"/>
                              </a:lnTo>
                              <a:lnTo>
                                <a:pt x="3236259" y="869577"/>
                              </a:lnTo>
                              <a:lnTo>
                                <a:pt x="0" y="0"/>
                              </a:lnTo>
                              <a:lnTo>
                                <a:pt x="26894" y="1210236"/>
                              </a:lnTo>
                              <a:lnTo>
                                <a:pt x="242047" y="1183342"/>
                              </a:lnTo>
                              <a:lnTo>
                                <a:pt x="1048871" y="1353671"/>
                              </a:lnTo>
                              <a:lnTo>
                                <a:pt x="2985247" y="1891553"/>
                              </a:lnTo>
                              <a:lnTo>
                                <a:pt x="4078941" y="2259106"/>
                              </a:lnTo>
                              <a:lnTo>
                                <a:pt x="4858871" y="2537012"/>
                              </a:lnTo>
                              <a:lnTo>
                                <a:pt x="5791200" y="2868706"/>
                              </a:lnTo>
                              <a:lnTo>
                                <a:pt x="6884894" y="3397624"/>
                              </a:lnTo>
                              <a:lnTo>
                                <a:pt x="7915835" y="4007224"/>
                              </a:lnTo>
                              <a:lnTo>
                                <a:pt x="8310282" y="4213412"/>
                              </a:lnTo>
                              <a:lnTo>
                                <a:pt x="8310282" y="3030071"/>
                              </a:lnTo>
                              <a:close/>
                            </a:path>
                          </a:pathLst>
                        </a:custGeom>
                        <a:solidFill>
                          <a:schemeClr val="accent1">
                            <a:alpha val="59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sp>
                    <p:nvSpPr>
                      <p:cNvPr id="30" name="Freeform 29">
                        <a:extLst>
                          <a:ext uri="{FF2B5EF4-FFF2-40B4-BE49-F238E27FC236}">
                            <a16:creationId xmlns:a16="http://schemas.microsoft.com/office/drawing/2014/main" id="{20B8CAC9-2EC7-8A49-9B92-8036DFBF4241}"/>
                          </a:ext>
                        </a:extLst>
                      </p:cNvPr>
                      <p:cNvSpPr/>
                      <p:nvPr/>
                    </p:nvSpPr>
                    <p:spPr>
                      <a:xfrm>
                        <a:off x="271626" y="2170722"/>
                        <a:ext cx="6629400" cy="13167014"/>
                      </a:xfrm>
                      <a:custGeom>
                        <a:avLst/>
                        <a:gdLst>
                          <a:gd name="connsiteX0" fmla="*/ 57150 w 6629400"/>
                          <a:gd name="connsiteY0" fmla="*/ 19050 h 13925550"/>
                          <a:gd name="connsiteX1" fmla="*/ 57150 w 6629400"/>
                          <a:gd name="connsiteY1" fmla="*/ 19050 h 13925550"/>
                          <a:gd name="connsiteX2" fmla="*/ 0 w 6629400"/>
                          <a:gd name="connsiteY2" fmla="*/ 247650 h 13925550"/>
                          <a:gd name="connsiteX3" fmla="*/ 38100 w 6629400"/>
                          <a:gd name="connsiteY3" fmla="*/ 13925550 h 13925550"/>
                          <a:gd name="connsiteX4" fmla="*/ 6610350 w 6629400"/>
                          <a:gd name="connsiteY4" fmla="*/ 13925550 h 13925550"/>
                          <a:gd name="connsiteX5" fmla="*/ 6629400 w 6629400"/>
                          <a:gd name="connsiteY5" fmla="*/ 0 h 13925550"/>
                          <a:gd name="connsiteX6" fmla="*/ 57150 w 6629400"/>
                          <a:gd name="connsiteY6" fmla="*/ 19050 h 1392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29400" h="13925550">
                            <a:moveTo>
                              <a:pt x="57150" y="19050"/>
                            </a:moveTo>
                            <a:lnTo>
                              <a:pt x="57150" y="19050"/>
                            </a:lnTo>
                            <a:lnTo>
                              <a:pt x="0" y="247650"/>
                            </a:lnTo>
                            <a:lnTo>
                              <a:pt x="38100" y="13925550"/>
                            </a:lnTo>
                            <a:lnTo>
                              <a:pt x="6610350" y="13925550"/>
                            </a:lnTo>
                            <a:lnTo>
                              <a:pt x="6629400" y="0"/>
                            </a:lnTo>
                            <a:lnTo>
                              <a:pt x="57150" y="19050"/>
                            </a:lnTo>
                            <a:close/>
                          </a:path>
                        </a:pathLst>
                      </a:custGeom>
                      <a:noFill/>
                      <a:ln w="50800">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sp>
                  <p:nvSpPr>
                    <p:cNvPr id="28" name="Freeform 27">
                      <a:extLst>
                        <a:ext uri="{FF2B5EF4-FFF2-40B4-BE49-F238E27FC236}">
                          <a16:creationId xmlns:a16="http://schemas.microsoft.com/office/drawing/2014/main" id="{0D75C620-A9B5-6B44-810E-0990B9D2DEA7}"/>
                        </a:ext>
                      </a:extLst>
                    </p:cNvPr>
                    <p:cNvSpPr/>
                    <p:nvPr/>
                  </p:nvSpPr>
                  <p:spPr>
                    <a:xfrm>
                      <a:off x="1762969" y="7121247"/>
                      <a:ext cx="3178628" cy="5839691"/>
                    </a:xfrm>
                    <a:custGeom>
                      <a:avLst/>
                      <a:gdLst>
                        <a:gd name="connsiteX0" fmla="*/ 272143 w 3178628"/>
                        <a:gd name="connsiteY0" fmla="*/ 0 h 5998028"/>
                        <a:gd name="connsiteX1" fmla="*/ 0 w 3178628"/>
                        <a:gd name="connsiteY1" fmla="*/ 3973285 h 5998028"/>
                        <a:gd name="connsiteX2" fmla="*/ 141514 w 3178628"/>
                        <a:gd name="connsiteY2" fmla="*/ 5998028 h 5998028"/>
                        <a:gd name="connsiteX3" fmla="*/ 3004457 w 3178628"/>
                        <a:gd name="connsiteY3" fmla="*/ 5976257 h 5998028"/>
                        <a:gd name="connsiteX4" fmla="*/ 3124200 w 3178628"/>
                        <a:gd name="connsiteY4" fmla="*/ 4376057 h 5998028"/>
                        <a:gd name="connsiteX5" fmla="*/ 3178628 w 3178628"/>
                        <a:gd name="connsiteY5" fmla="*/ 3875314 h 5998028"/>
                        <a:gd name="connsiteX6" fmla="*/ 2993571 w 3178628"/>
                        <a:gd name="connsiteY6" fmla="*/ 1556657 h 5998028"/>
                        <a:gd name="connsiteX7" fmla="*/ 272143 w 3178628"/>
                        <a:gd name="connsiteY7" fmla="*/ 0 h 5998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8628" h="5998028">
                          <a:moveTo>
                            <a:pt x="272143" y="0"/>
                          </a:moveTo>
                          <a:lnTo>
                            <a:pt x="0" y="3973285"/>
                          </a:lnTo>
                          <a:lnTo>
                            <a:pt x="141514" y="5998028"/>
                          </a:lnTo>
                          <a:lnTo>
                            <a:pt x="3004457" y="5976257"/>
                          </a:lnTo>
                          <a:lnTo>
                            <a:pt x="3124200" y="4376057"/>
                          </a:lnTo>
                          <a:lnTo>
                            <a:pt x="3178628" y="3875314"/>
                          </a:lnTo>
                          <a:lnTo>
                            <a:pt x="2993571" y="1556657"/>
                          </a:lnTo>
                          <a:lnTo>
                            <a:pt x="272143" y="0"/>
                          </a:lnTo>
                          <a:close/>
                        </a:path>
                      </a:pathLst>
                    </a:custGeom>
                    <a:solidFill>
                      <a:schemeClr val="accent6">
                        <a:alpha val="66000"/>
                      </a:schemeClr>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sp>
                <p:nvSpPr>
                  <p:cNvPr id="26" name="Freeform 25">
                    <a:extLst>
                      <a:ext uri="{FF2B5EF4-FFF2-40B4-BE49-F238E27FC236}">
                        <a16:creationId xmlns:a16="http://schemas.microsoft.com/office/drawing/2014/main" id="{5521BEEE-CA6D-F34C-BF16-BC51E117BD42}"/>
                      </a:ext>
                    </a:extLst>
                  </p:cNvPr>
                  <p:cNvSpPr/>
                  <p:nvPr/>
                </p:nvSpPr>
                <p:spPr>
                  <a:xfrm>
                    <a:off x="2231136" y="4773168"/>
                    <a:ext cx="3243072" cy="2767584"/>
                  </a:xfrm>
                  <a:custGeom>
                    <a:avLst/>
                    <a:gdLst>
                      <a:gd name="connsiteX0" fmla="*/ 30480 w 3243072"/>
                      <a:gd name="connsiteY0" fmla="*/ 0 h 2767584"/>
                      <a:gd name="connsiteX1" fmla="*/ 0 w 3243072"/>
                      <a:gd name="connsiteY1" fmla="*/ 2767584 h 2767584"/>
                      <a:gd name="connsiteX2" fmla="*/ 30480 w 3243072"/>
                      <a:gd name="connsiteY2" fmla="*/ 2596896 h 2767584"/>
                      <a:gd name="connsiteX3" fmla="*/ 97536 w 3243072"/>
                      <a:gd name="connsiteY3" fmla="*/ 2493264 h 2767584"/>
                      <a:gd name="connsiteX4" fmla="*/ 182880 w 3243072"/>
                      <a:gd name="connsiteY4" fmla="*/ 2414016 h 2767584"/>
                      <a:gd name="connsiteX5" fmla="*/ 323088 w 3243072"/>
                      <a:gd name="connsiteY5" fmla="*/ 2359152 h 2767584"/>
                      <a:gd name="connsiteX6" fmla="*/ 481584 w 3243072"/>
                      <a:gd name="connsiteY6" fmla="*/ 2340864 h 2767584"/>
                      <a:gd name="connsiteX7" fmla="*/ 768096 w 3243072"/>
                      <a:gd name="connsiteY7" fmla="*/ 2377440 h 2767584"/>
                      <a:gd name="connsiteX8" fmla="*/ 2255520 w 3243072"/>
                      <a:gd name="connsiteY8" fmla="*/ 2462784 h 2767584"/>
                      <a:gd name="connsiteX9" fmla="*/ 3243072 w 3243072"/>
                      <a:gd name="connsiteY9" fmla="*/ 633984 h 2767584"/>
                      <a:gd name="connsiteX10" fmla="*/ 524256 w 3243072"/>
                      <a:gd name="connsiteY10" fmla="*/ 384048 h 2767584"/>
                      <a:gd name="connsiteX11" fmla="*/ 298704 w 3243072"/>
                      <a:gd name="connsiteY11" fmla="*/ 335280 h 2767584"/>
                      <a:gd name="connsiteX12" fmla="*/ 182880 w 3243072"/>
                      <a:gd name="connsiteY12" fmla="*/ 274320 h 2767584"/>
                      <a:gd name="connsiteX13" fmla="*/ 91440 w 3243072"/>
                      <a:gd name="connsiteY13" fmla="*/ 152400 h 2767584"/>
                      <a:gd name="connsiteX14" fmla="*/ 30480 w 3243072"/>
                      <a:gd name="connsiteY14" fmla="*/ 0 h 2767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43072" h="2767584">
                        <a:moveTo>
                          <a:pt x="30480" y="0"/>
                        </a:moveTo>
                        <a:lnTo>
                          <a:pt x="0" y="2767584"/>
                        </a:lnTo>
                        <a:lnTo>
                          <a:pt x="30480" y="2596896"/>
                        </a:lnTo>
                        <a:lnTo>
                          <a:pt x="97536" y="2493264"/>
                        </a:lnTo>
                        <a:lnTo>
                          <a:pt x="182880" y="2414016"/>
                        </a:lnTo>
                        <a:lnTo>
                          <a:pt x="323088" y="2359152"/>
                        </a:lnTo>
                        <a:lnTo>
                          <a:pt x="481584" y="2340864"/>
                        </a:lnTo>
                        <a:lnTo>
                          <a:pt x="768096" y="2377440"/>
                        </a:lnTo>
                        <a:lnTo>
                          <a:pt x="2255520" y="2462784"/>
                        </a:lnTo>
                        <a:lnTo>
                          <a:pt x="3243072" y="633984"/>
                        </a:lnTo>
                        <a:lnTo>
                          <a:pt x="524256" y="384048"/>
                        </a:lnTo>
                        <a:lnTo>
                          <a:pt x="298704" y="335280"/>
                        </a:lnTo>
                        <a:lnTo>
                          <a:pt x="182880" y="274320"/>
                        </a:lnTo>
                        <a:lnTo>
                          <a:pt x="91440" y="152400"/>
                        </a:lnTo>
                        <a:lnTo>
                          <a:pt x="30480" y="0"/>
                        </a:lnTo>
                        <a:close/>
                      </a:path>
                    </a:pathLst>
                  </a:custGeom>
                  <a:solidFill>
                    <a:schemeClr val="bg1">
                      <a:lumMod val="65000"/>
                      <a:alpha val="62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7298CCDA-D1CA-5F4A-AC59-7012ED3267E2}"/>
                    </a:ext>
                  </a:extLst>
                </p:cNvPr>
                <p:cNvGrpSpPr/>
                <p:nvPr/>
              </p:nvGrpSpPr>
              <p:grpSpPr>
                <a:xfrm>
                  <a:off x="21612" y="-24227"/>
                  <a:ext cx="4252757" cy="1706105"/>
                  <a:chOff x="129697" y="1502671"/>
                  <a:chExt cx="4048909" cy="2833142"/>
                </a:xfrm>
              </p:grpSpPr>
              <p:sp>
                <p:nvSpPr>
                  <p:cNvPr id="13" name="Rectangle 12">
                    <a:extLst>
                      <a:ext uri="{FF2B5EF4-FFF2-40B4-BE49-F238E27FC236}">
                        <a16:creationId xmlns:a16="http://schemas.microsoft.com/office/drawing/2014/main" id="{F7C26CED-E92F-EF47-912D-F61F37FFF7D4}"/>
                      </a:ext>
                    </a:extLst>
                  </p:cNvPr>
                  <p:cNvSpPr/>
                  <p:nvPr/>
                </p:nvSpPr>
                <p:spPr>
                  <a:xfrm>
                    <a:off x="180394" y="2183049"/>
                    <a:ext cx="315685" cy="283028"/>
                  </a:xfrm>
                  <a:prstGeom prst="rect">
                    <a:avLst/>
                  </a:prstGeom>
                  <a:solidFill>
                    <a:srgbClr val="00B050">
                      <a:alpha val="69000"/>
                    </a:srgbClr>
                  </a:solidFill>
                  <a:ln>
                    <a:solidFill>
                      <a:srgbClr val="31F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B1E133B-6975-334B-A8C7-905CCC1F72A8}"/>
                      </a:ext>
                    </a:extLst>
                  </p:cNvPr>
                  <p:cNvSpPr/>
                  <p:nvPr/>
                </p:nvSpPr>
                <p:spPr>
                  <a:xfrm>
                    <a:off x="183749" y="2625039"/>
                    <a:ext cx="315685" cy="283028"/>
                  </a:xfrm>
                  <a:prstGeom prst="rect">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615D38F0-1D40-874A-A160-28A56D363BA7}"/>
                      </a:ext>
                    </a:extLst>
                  </p:cNvPr>
                  <p:cNvSpPr/>
                  <p:nvPr/>
                </p:nvSpPr>
                <p:spPr>
                  <a:xfrm>
                    <a:off x="180920" y="3019434"/>
                    <a:ext cx="315685" cy="283028"/>
                  </a:xfrm>
                  <a:prstGeom prst="rect">
                    <a:avLst/>
                  </a:prstGeom>
                  <a:solidFill>
                    <a:srgbClr val="00B0F0">
                      <a:alpha val="57000"/>
                    </a:srgbClr>
                  </a:solidFill>
                  <a:ln>
                    <a:solidFill>
                      <a:srgbClr val="78E9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B96D1C8-5B82-DE47-9502-1B444AB1F487}"/>
                      </a:ext>
                    </a:extLst>
                  </p:cNvPr>
                  <p:cNvSpPr/>
                  <p:nvPr/>
                </p:nvSpPr>
                <p:spPr>
                  <a:xfrm>
                    <a:off x="178859" y="3436923"/>
                    <a:ext cx="315685" cy="283028"/>
                  </a:xfrm>
                  <a:prstGeom prst="rect">
                    <a:avLst/>
                  </a:prstGeom>
                  <a:solidFill>
                    <a:schemeClr val="accent6">
                      <a:alpha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7033C68-C8BF-594A-94C9-48EC656327F6}"/>
                      </a:ext>
                    </a:extLst>
                  </p:cNvPr>
                  <p:cNvSpPr/>
                  <p:nvPr/>
                </p:nvSpPr>
                <p:spPr>
                  <a:xfrm>
                    <a:off x="178859" y="3853156"/>
                    <a:ext cx="315685" cy="283028"/>
                  </a:xfrm>
                  <a:prstGeom prst="rect">
                    <a:avLst/>
                  </a:prstGeom>
                  <a:solidFill>
                    <a:schemeClr val="bg1">
                      <a:lumMod val="65000"/>
                      <a:alpha val="84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7DCC296-F8CE-424D-93DE-C178A2BF99C4}"/>
                      </a:ext>
                    </a:extLst>
                  </p:cNvPr>
                  <p:cNvSpPr txBox="1"/>
                  <p:nvPr/>
                </p:nvSpPr>
                <p:spPr>
                  <a:xfrm>
                    <a:off x="208994" y="1502671"/>
                    <a:ext cx="2246447" cy="725132"/>
                  </a:xfrm>
                  <a:prstGeom prst="rect">
                    <a:avLst/>
                  </a:prstGeom>
                  <a:noFill/>
                </p:spPr>
                <p:txBody>
                  <a:bodyPr wrap="square" rtlCol="0">
                    <a:spAutoFit/>
                  </a:bodyPr>
                  <a:lstStyle/>
                  <a:p>
                    <a:pPr algn="ctr"/>
                    <a:r>
                      <a:rPr lang="en-US" sz="1200" u="sng" dirty="0"/>
                      <a:t>Legend</a:t>
                    </a:r>
                  </a:p>
                </p:txBody>
              </p:sp>
              <p:sp>
                <p:nvSpPr>
                  <p:cNvPr id="19" name="TextBox 18">
                    <a:extLst>
                      <a:ext uri="{FF2B5EF4-FFF2-40B4-BE49-F238E27FC236}">
                        <a16:creationId xmlns:a16="http://schemas.microsoft.com/office/drawing/2014/main" id="{6B550922-ABE9-6345-A835-09944C88A28E}"/>
                      </a:ext>
                    </a:extLst>
                  </p:cNvPr>
                  <p:cNvSpPr txBox="1"/>
                  <p:nvPr/>
                </p:nvSpPr>
                <p:spPr>
                  <a:xfrm>
                    <a:off x="425698" y="1993009"/>
                    <a:ext cx="3752908" cy="684847"/>
                  </a:xfrm>
                  <a:prstGeom prst="rect">
                    <a:avLst/>
                  </a:prstGeom>
                  <a:noFill/>
                </p:spPr>
                <p:txBody>
                  <a:bodyPr wrap="square" rtlCol="0">
                    <a:spAutoFit/>
                  </a:bodyPr>
                  <a:lstStyle/>
                  <a:p>
                    <a:r>
                      <a:rPr lang="en-US" sz="1100" dirty="0"/>
                      <a:t>30-ft. Riparian Buffer Zone</a:t>
                    </a:r>
                  </a:p>
                </p:txBody>
              </p:sp>
              <p:sp>
                <p:nvSpPr>
                  <p:cNvPr id="20" name="TextBox 19">
                    <a:extLst>
                      <a:ext uri="{FF2B5EF4-FFF2-40B4-BE49-F238E27FC236}">
                        <a16:creationId xmlns:a16="http://schemas.microsoft.com/office/drawing/2014/main" id="{654A2712-42A0-CF49-9000-3CDA3F9DAB7B}"/>
                      </a:ext>
                    </a:extLst>
                  </p:cNvPr>
                  <p:cNvSpPr txBox="1"/>
                  <p:nvPr/>
                </p:nvSpPr>
                <p:spPr>
                  <a:xfrm>
                    <a:off x="409500" y="2405847"/>
                    <a:ext cx="2314458" cy="684847"/>
                  </a:xfrm>
                  <a:prstGeom prst="rect">
                    <a:avLst/>
                  </a:prstGeom>
                  <a:noFill/>
                </p:spPr>
                <p:txBody>
                  <a:bodyPr wrap="square" rtlCol="0">
                    <a:spAutoFit/>
                  </a:bodyPr>
                  <a:lstStyle/>
                  <a:p>
                    <a:r>
                      <a:rPr lang="en-US" sz="1100" dirty="0"/>
                      <a:t>Dean Creek</a:t>
                    </a:r>
                  </a:p>
                </p:txBody>
              </p:sp>
              <p:sp>
                <p:nvSpPr>
                  <p:cNvPr id="21" name="TextBox 20">
                    <a:extLst>
                      <a:ext uri="{FF2B5EF4-FFF2-40B4-BE49-F238E27FC236}">
                        <a16:creationId xmlns:a16="http://schemas.microsoft.com/office/drawing/2014/main" id="{5C6726E3-B9BA-A848-8353-CF8E0A553D44}"/>
                      </a:ext>
                    </a:extLst>
                  </p:cNvPr>
                  <p:cNvSpPr txBox="1"/>
                  <p:nvPr/>
                </p:nvSpPr>
                <p:spPr>
                  <a:xfrm>
                    <a:off x="422775" y="2815022"/>
                    <a:ext cx="2314458" cy="684847"/>
                  </a:xfrm>
                  <a:prstGeom prst="rect">
                    <a:avLst/>
                  </a:prstGeom>
                  <a:noFill/>
                </p:spPr>
                <p:txBody>
                  <a:bodyPr wrap="square" rtlCol="0">
                    <a:spAutoFit/>
                  </a:bodyPr>
                  <a:lstStyle/>
                  <a:p>
                    <a:r>
                      <a:rPr lang="en-US" sz="1100" dirty="0"/>
                      <a:t>30-ft. Creek Setback</a:t>
                    </a:r>
                  </a:p>
                </p:txBody>
              </p:sp>
              <p:sp>
                <p:nvSpPr>
                  <p:cNvPr id="22" name="TextBox 21">
                    <a:extLst>
                      <a:ext uri="{FF2B5EF4-FFF2-40B4-BE49-F238E27FC236}">
                        <a16:creationId xmlns:a16="http://schemas.microsoft.com/office/drawing/2014/main" id="{D45DBB4B-287A-6A46-9D8B-831B13D40FCF}"/>
                      </a:ext>
                    </a:extLst>
                  </p:cNvPr>
                  <p:cNvSpPr txBox="1"/>
                  <p:nvPr/>
                </p:nvSpPr>
                <p:spPr>
                  <a:xfrm>
                    <a:off x="409500" y="3236561"/>
                    <a:ext cx="2314458" cy="684847"/>
                  </a:xfrm>
                  <a:prstGeom prst="rect">
                    <a:avLst/>
                  </a:prstGeom>
                  <a:noFill/>
                </p:spPr>
                <p:txBody>
                  <a:bodyPr wrap="square" rtlCol="0">
                    <a:spAutoFit/>
                  </a:bodyPr>
                  <a:lstStyle/>
                  <a:p>
                    <a:r>
                      <a:rPr lang="en-US" sz="1100" dirty="0"/>
                      <a:t>Proposed Residence </a:t>
                    </a:r>
                  </a:p>
                </p:txBody>
              </p:sp>
              <p:sp>
                <p:nvSpPr>
                  <p:cNvPr id="23" name="TextBox 22">
                    <a:extLst>
                      <a:ext uri="{FF2B5EF4-FFF2-40B4-BE49-F238E27FC236}">
                        <a16:creationId xmlns:a16="http://schemas.microsoft.com/office/drawing/2014/main" id="{6510033C-1ADA-C748-A3E0-59A0F171FF87}"/>
                      </a:ext>
                    </a:extLst>
                  </p:cNvPr>
                  <p:cNvSpPr txBox="1"/>
                  <p:nvPr/>
                </p:nvSpPr>
                <p:spPr>
                  <a:xfrm>
                    <a:off x="409332" y="3650966"/>
                    <a:ext cx="2314458" cy="684847"/>
                  </a:xfrm>
                  <a:prstGeom prst="rect">
                    <a:avLst/>
                  </a:prstGeom>
                  <a:noFill/>
                </p:spPr>
                <p:txBody>
                  <a:bodyPr wrap="square" rtlCol="0">
                    <a:spAutoFit/>
                  </a:bodyPr>
                  <a:lstStyle/>
                  <a:p>
                    <a:r>
                      <a:rPr lang="en-US" sz="1100" dirty="0"/>
                      <a:t>Bridge/Driveway</a:t>
                    </a:r>
                  </a:p>
                </p:txBody>
              </p:sp>
              <p:sp>
                <p:nvSpPr>
                  <p:cNvPr id="24" name="Rectangle 23">
                    <a:extLst>
                      <a:ext uri="{FF2B5EF4-FFF2-40B4-BE49-F238E27FC236}">
                        <a16:creationId xmlns:a16="http://schemas.microsoft.com/office/drawing/2014/main" id="{6E3126B9-0610-DD40-9B86-CE44CB103F16}"/>
                      </a:ext>
                    </a:extLst>
                  </p:cNvPr>
                  <p:cNvSpPr/>
                  <p:nvPr/>
                </p:nvSpPr>
                <p:spPr>
                  <a:xfrm>
                    <a:off x="129697" y="1621536"/>
                    <a:ext cx="2293534" cy="26472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 name="Rectangle 9">
                <a:extLst>
                  <a:ext uri="{FF2B5EF4-FFF2-40B4-BE49-F238E27FC236}">
                    <a16:creationId xmlns:a16="http://schemas.microsoft.com/office/drawing/2014/main" id="{B710B511-CF38-D042-B6F4-99CF48BD7C81}"/>
                  </a:ext>
                </a:extLst>
              </p:cNvPr>
              <p:cNvSpPr/>
              <p:nvPr/>
            </p:nvSpPr>
            <p:spPr>
              <a:xfrm>
                <a:off x="0" y="-204305"/>
                <a:ext cx="7320908" cy="31722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4" name="Group 43">
            <a:extLst>
              <a:ext uri="{FF2B5EF4-FFF2-40B4-BE49-F238E27FC236}">
                <a16:creationId xmlns:a16="http://schemas.microsoft.com/office/drawing/2014/main" id="{C17DC48A-907C-2744-947C-1F25D3A35328}"/>
              </a:ext>
            </a:extLst>
          </p:cNvPr>
          <p:cNvGrpSpPr/>
          <p:nvPr/>
        </p:nvGrpSpPr>
        <p:grpSpPr>
          <a:xfrm>
            <a:off x="702085" y="2921924"/>
            <a:ext cx="6213362" cy="3451913"/>
            <a:chOff x="279992" y="4113222"/>
            <a:chExt cx="6213362" cy="3451913"/>
          </a:xfrm>
        </p:grpSpPr>
        <p:pic>
          <p:nvPicPr>
            <p:cNvPr id="45" name="Picture 44">
              <a:extLst>
                <a:ext uri="{FF2B5EF4-FFF2-40B4-BE49-F238E27FC236}">
                  <a16:creationId xmlns:a16="http://schemas.microsoft.com/office/drawing/2014/main" id="{80B99700-F00C-DD41-AE66-7719A7C3AD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6620" y="4113222"/>
              <a:ext cx="6136734" cy="3451913"/>
            </a:xfrm>
            <a:prstGeom prst="rect">
              <a:avLst/>
            </a:prstGeom>
            <a:ln>
              <a:noFill/>
            </a:ln>
            <a:effectLst>
              <a:outerShdw blurRad="292100" dist="139700" dir="2700000" algn="tl" rotWithShape="0">
                <a:srgbClr val="333333">
                  <a:alpha val="65000"/>
                </a:srgbClr>
              </a:outerShdw>
            </a:effectLst>
          </p:spPr>
        </p:pic>
        <p:sp>
          <p:nvSpPr>
            <p:cNvPr id="46" name="TextBox 45">
              <a:extLst>
                <a:ext uri="{FF2B5EF4-FFF2-40B4-BE49-F238E27FC236}">
                  <a16:creationId xmlns:a16="http://schemas.microsoft.com/office/drawing/2014/main" id="{6A138030-13C4-F341-9FCF-668A0AECA1FF}"/>
                </a:ext>
              </a:extLst>
            </p:cNvPr>
            <p:cNvSpPr txBox="1"/>
            <p:nvPr/>
          </p:nvSpPr>
          <p:spPr>
            <a:xfrm>
              <a:off x="2219294" y="4538852"/>
              <a:ext cx="3184431" cy="369332"/>
            </a:xfrm>
            <a:prstGeom prst="rect">
              <a:avLst/>
            </a:prstGeom>
            <a:solidFill>
              <a:schemeClr val="tx1"/>
            </a:solidFill>
          </p:spPr>
          <p:txBody>
            <a:bodyPr wrap="square" rtlCol="0">
              <a:spAutoFit/>
            </a:bodyPr>
            <a:lstStyle/>
            <a:p>
              <a:pPr algn="ctr"/>
              <a:r>
                <a:rPr lang="en-US" sz="1800" dirty="0">
                  <a:solidFill>
                    <a:schemeClr val="bg1"/>
                  </a:solidFill>
                </a:rPr>
                <a:t>Front/Sunshine Valley Road </a:t>
              </a:r>
            </a:p>
          </p:txBody>
        </p:sp>
        <p:sp>
          <p:nvSpPr>
            <p:cNvPr id="47" name="TextBox 46">
              <a:extLst>
                <a:ext uri="{FF2B5EF4-FFF2-40B4-BE49-F238E27FC236}">
                  <a16:creationId xmlns:a16="http://schemas.microsoft.com/office/drawing/2014/main" id="{6B795A57-3AEF-6543-B4C2-59EC148FE10F}"/>
                </a:ext>
              </a:extLst>
            </p:cNvPr>
            <p:cNvSpPr txBox="1"/>
            <p:nvPr/>
          </p:nvSpPr>
          <p:spPr>
            <a:xfrm rot="19145097">
              <a:off x="279992" y="5928614"/>
              <a:ext cx="1497533" cy="369332"/>
            </a:xfrm>
            <a:prstGeom prst="rect">
              <a:avLst/>
            </a:prstGeom>
            <a:solidFill>
              <a:schemeClr val="tx1"/>
            </a:solidFill>
          </p:spPr>
          <p:txBody>
            <a:bodyPr wrap="square" rtlCol="0">
              <a:spAutoFit/>
            </a:bodyPr>
            <a:lstStyle/>
            <a:p>
              <a:pPr algn="ctr"/>
              <a:r>
                <a:rPr lang="en-US" sz="1800" dirty="0">
                  <a:solidFill>
                    <a:schemeClr val="bg1"/>
                  </a:solidFill>
                </a:rPr>
                <a:t>Right Side</a:t>
              </a:r>
            </a:p>
          </p:txBody>
        </p:sp>
      </p:grpSp>
      <p:grpSp>
        <p:nvGrpSpPr>
          <p:cNvPr id="48" name="Group 47">
            <a:extLst>
              <a:ext uri="{FF2B5EF4-FFF2-40B4-BE49-F238E27FC236}">
                <a16:creationId xmlns:a16="http://schemas.microsoft.com/office/drawing/2014/main" id="{CFA79F4E-2072-DC44-B613-7D8F71AA88A6}"/>
              </a:ext>
            </a:extLst>
          </p:cNvPr>
          <p:cNvGrpSpPr/>
          <p:nvPr/>
        </p:nvGrpSpPr>
        <p:grpSpPr>
          <a:xfrm>
            <a:off x="7688492" y="4016828"/>
            <a:ext cx="6574220" cy="3837002"/>
            <a:chOff x="7616672" y="4142301"/>
            <a:chExt cx="6627303" cy="3727858"/>
          </a:xfrm>
        </p:grpSpPr>
        <p:pic>
          <p:nvPicPr>
            <p:cNvPr id="49" name="Picture 48">
              <a:extLst>
                <a:ext uri="{FF2B5EF4-FFF2-40B4-BE49-F238E27FC236}">
                  <a16:creationId xmlns:a16="http://schemas.microsoft.com/office/drawing/2014/main" id="{8BCD1A26-8751-D44C-86E5-74622D68D4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16672" y="4142301"/>
              <a:ext cx="6627303" cy="3727858"/>
            </a:xfrm>
            <a:prstGeom prst="rect">
              <a:avLst/>
            </a:prstGeom>
            <a:ln>
              <a:noFill/>
            </a:ln>
            <a:effectLst>
              <a:outerShdw blurRad="292100" dist="139700" dir="2700000" algn="tl" rotWithShape="0">
                <a:srgbClr val="333333">
                  <a:alpha val="65000"/>
                </a:srgbClr>
              </a:outerShdw>
            </a:effectLst>
          </p:spPr>
        </p:pic>
        <p:sp>
          <p:nvSpPr>
            <p:cNvPr id="50" name="TextBox 49">
              <a:extLst>
                <a:ext uri="{FF2B5EF4-FFF2-40B4-BE49-F238E27FC236}">
                  <a16:creationId xmlns:a16="http://schemas.microsoft.com/office/drawing/2014/main" id="{3587683E-2BBF-3B4C-A204-16CE42E8C71B}"/>
                </a:ext>
              </a:extLst>
            </p:cNvPr>
            <p:cNvSpPr txBox="1"/>
            <p:nvPr/>
          </p:nvSpPr>
          <p:spPr>
            <a:xfrm>
              <a:off x="9676998" y="5523650"/>
              <a:ext cx="896846" cy="369332"/>
            </a:xfrm>
            <a:prstGeom prst="rect">
              <a:avLst/>
            </a:prstGeom>
            <a:solidFill>
              <a:schemeClr val="tx1"/>
            </a:solidFill>
          </p:spPr>
          <p:txBody>
            <a:bodyPr wrap="square" rtlCol="0">
              <a:spAutoFit/>
            </a:bodyPr>
            <a:lstStyle/>
            <a:p>
              <a:pPr algn="ctr"/>
              <a:r>
                <a:rPr lang="en-US" sz="1800" dirty="0">
                  <a:solidFill>
                    <a:schemeClr val="bg1"/>
                  </a:solidFill>
                </a:rPr>
                <a:t>Rear</a:t>
              </a:r>
            </a:p>
          </p:txBody>
        </p:sp>
        <p:sp>
          <p:nvSpPr>
            <p:cNvPr id="51" name="TextBox 50">
              <a:extLst>
                <a:ext uri="{FF2B5EF4-FFF2-40B4-BE49-F238E27FC236}">
                  <a16:creationId xmlns:a16="http://schemas.microsoft.com/office/drawing/2014/main" id="{F503E4B0-924E-3046-910D-735A922FE1F2}"/>
                </a:ext>
              </a:extLst>
            </p:cNvPr>
            <p:cNvSpPr txBox="1"/>
            <p:nvPr/>
          </p:nvSpPr>
          <p:spPr>
            <a:xfrm rot="1384402">
              <a:off x="11873668" y="5748092"/>
              <a:ext cx="1521004" cy="369332"/>
            </a:xfrm>
            <a:prstGeom prst="rect">
              <a:avLst/>
            </a:prstGeom>
            <a:solidFill>
              <a:schemeClr val="tx1"/>
            </a:solidFill>
          </p:spPr>
          <p:txBody>
            <a:bodyPr wrap="square" rtlCol="0">
              <a:spAutoFit/>
            </a:bodyPr>
            <a:lstStyle/>
            <a:p>
              <a:pPr algn="ctr"/>
              <a:r>
                <a:rPr lang="en-US" sz="1800" dirty="0">
                  <a:solidFill>
                    <a:schemeClr val="bg1"/>
                  </a:solidFill>
                </a:rPr>
                <a:t>Right Side</a:t>
              </a:r>
            </a:p>
          </p:txBody>
        </p:sp>
      </p:grpSp>
      <p:grpSp>
        <p:nvGrpSpPr>
          <p:cNvPr id="52" name="Group 51">
            <a:extLst>
              <a:ext uri="{FF2B5EF4-FFF2-40B4-BE49-F238E27FC236}">
                <a16:creationId xmlns:a16="http://schemas.microsoft.com/office/drawing/2014/main" id="{599141F5-C2E1-064D-94F6-CD7F1EC548EA}"/>
              </a:ext>
            </a:extLst>
          </p:cNvPr>
          <p:cNvGrpSpPr/>
          <p:nvPr/>
        </p:nvGrpSpPr>
        <p:grpSpPr>
          <a:xfrm>
            <a:off x="7688492" y="157213"/>
            <a:ext cx="6502400" cy="3657600"/>
            <a:chOff x="7679124" y="345120"/>
            <a:chExt cx="6502400" cy="3657600"/>
          </a:xfrm>
        </p:grpSpPr>
        <p:pic>
          <p:nvPicPr>
            <p:cNvPr id="53" name="Picture 52">
              <a:extLst>
                <a:ext uri="{FF2B5EF4-FFF2-40B4-BE49-F238E27FC236}">
                  <a16:creationId xmlns:a16="http://schemas.microsoft.com/office/drawing/2014/main" id="{90F39EA5-BC4A-1A4D-8A3A-0FF852D2DE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79124" y="345120"/>
              <a:ext cx="6502400" cy="3657600"/>
            </a:xfrm>
            <a:prstGeom prst="rect">
              <a:avLst/>
            </a:prstGeom>
            <a:ln>
              <a:noFill/>
            </a:ln>
            <a:effectLst>
              <a:outerShdw blurRad="292100" dist="139700" dir="2700000" algn="tl" rotWithShape="0">
                <a:srgbClr val="333333">
                  <a:alpha val="65000"/>
                </a:srgbClr>
              </a:outerShdw>
            </a:effectLst>
          </p:spPr>
        </p:pic>
        <p:sp>
          <p:nvSpPr>
            <p:cNvPr id="54" name="TextBox 53">
              <a:extLst>
                <a:ext uri="{FF2B5EF4-FFF2-40B4-BE49-F238E27FC236}">
                  <a16:creationId xmlns:a16="http://schemas.microsoft.com/office/drawing/2014/main" id="{4B6FB704-0639-9641-99D4-D0C1884F9C68}"/>
                </a:ext>
              </a:extLst>
            </p:cNvPr>
            <p:cNvSpPr txBox="1"/>
            <p:nvPr/>
          </p:nvSpPr>
          <p:spPr>
            <a:xfrm>
              <a:off x="8924622" y="1312727"/>
              <a:ext cx="1304192" cy="369332"/>
            </a:xfrm>
            <a:prstGeom prst="rect">
              <a:avLst/>
            </a:prstGeom>
            <a:solidFill>
              <a:schemeClr val="tx1"/>
            </a:solidFill>
          </p:spPr>
          <p:txBody>
            <a:bodyPr wrap="square" rtlCol="0">
              <a:spAutoFit/>
            </a:bodyPr>
            <a:lstStyle/>
            <a:p>
              <a:pPr algn="ctr"/>
              <a:r>
                <a:rPr lang="en-US" sz="1800" dirty="0">
                  <a:solidFill>
                    <a:schemeClr val="bg1"/>
                  </a:solidFill>
                </a:rPr>
                <a:t>Left Side</a:t>
              </a:r>
            </a:p>
          </p:txBody>
        </p:sp>
      </p:grpSp>
    </p:spTree>
    <p:extLst>
      <p:ext uri="{BB962C8B-B14F-4D97-AF65-F5344CB8AC3E}">
        <p14:creationId xmlns:p14="http://schemas.microsoft.com/office/powerpoint/2010/main" val="36926649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bwMode="auto">
          <a:xfrm>
            <a:off x="129697" y="7081816"/>
            <a:ext cx="3257550" cy="945740"/>
          </a:xfrm>
          <a:prstGeom prst="rect">
            <a:avLst/>
          </a:prstGeom>
          <a:noFill/>
          <a:ln w="9525">
            <a:noFill/>
            <a:miter lim="800000"/>
            <a:headEnd/>
            <a:tailEnd/>
          </a:ln>
        </p:spPr>
      </p:pic>
      <p:grpSp>
        <p:nvGrpSpPr>
          <p:cNvPr id="4" name="Group 3">
            <a:extLst>
              <a:ext uri="{FF2B5EF4-FFF2-40B4-BE49-F238E27FC236}">
                <a16:creationId xmlns:a16="http://schemas.microsoft.com/office/drawing/2014/main" id="{9CD6779B-A319-7244-83D0-7261DA3B6148}"/>
              </a:ext>
            </a:extLst>
          </p:cNvPr>
          <p:cNvGrpSpPr/>
          <p:nvPr/>
        </p:nvGrpSpPr>
        <p:grpSpPr>
          <a:xfrm>
            <a:off x="129697" y="0"/>
            <a:ext cx="6271615" cy="2691777"/>
            <a:chOff x="252057" y="375551"/>
            <a:chExt cx="6271615" cy="2691777"/>
          </a:xfrm>
        </p:grpSpPr>
        <p:sp>
          <p:nvSpPr>
            <p:cNvPr id="5" name="Rectangle 4">
              <a:extLst>
                <a:ext uri="{FF2B5EF4-FFF2-40B4-BE49-F238E27FC236}">
                  <a16:creationId xmlns:a16="http://schemas.microsoft.com/office/drawing/2014/main" id="{4D40CEAA-D00C-6E46-B284-37335B4D9C31}"/>
                </a:ext>
              </a:extLst>
            </p:cNvPr>
            <p:cNvSpPr/>
            <p:nvPr/>
          </p:nvSpPr>
          <p:spPr>
            <a:xfrm>
              <a:off x="252057" y="500997"/>
              <a:ext cx="1832283" cy="1073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17E4BF7A-8795-3246-9628-4180B05DF6DF}"/>
                </a:ext>
              </a:extLst>
            </p:cNvPr>
            <p:cNvGrpSpPr/>
            <p:nvPr/>
          </p:nvGrpSpPr>
          <p:grpSpPr>
            <a:xfrm>
              <a:off x="255566" y="375551"/>
              <a:ext cx="6268106" cy="2691777"/>
              <a:chOff x="0" y="-204305"/>
              <a:chExt cx="7320908" cy="3172279"/>
            </a:xfrm>
          </p:grpSpPr>
          <p:grpSp>
            <p:nvGrpSpPr>
              <p:cNvPr id="8" name="Group 7">
                <a:extLst>
                  <a:ext uri="{FF2B5EF4-FFF2-40B4-BE49-F238E27FC236}">
                    <a16:creationId xmlns:a16="http://schemas.microsoft.com/office/drawing/2014/main" id="{3B0D7230-9DDA-E842-A890-E7E9B705383E}"/>
                  </a:ext>
                </a:extLst>
              </p:cNvPr>
              <p:cNvGrpSpPr/>
              <p:nvPr/>
            </p:nvGrpSpPr>
            <p:grpSpPr>
              <a:xfrm>
                <a:off x="42578" y="-48862"/>
                <a:ext cx="7176142" cy="2975861"/>
                <a:chOff x="21612" y="-24227"/>
                <a:chExt cx="9292594" cy="3980677"/>
              </a:xfrm>
            </p:grpSpPr>
            <p:grpSp>
              <p:nvGrpSpPr>
                <p:cNvPr id="11" name="Group 10">
                  <a:extLst>
                    <a:ext uri="{FF2B5EF4-FFF2-40B4-BE49-F238E27FC236}">
                      <a16:creationId xmlns:a16="http://schemas.microsoft.com/office/drawing/2014/main" id="{77BB9AFC-7003-EC4F-9CB9-4CC5A7E2BD78}"/>
                    </a:ext>
                  </a:extLst>
                </p:cNvPr>
                <p:cNvGrpSpPr/>
                <p:nvPr/>
              </p:nvGrpSpPr>
              <p:grpSpPr>
                <a:xfrm>
                  <a:off x="1345531" y="97515"/>
                  <a:ext cx="7968675" cy="3858935"/>
                  <a:chOff x="1758472" y="1110344"/>
                  <a:chExt cx="12033154" cy="6705600"/>
                </a:xfrm>
              </p:grpSpPr>
              <p:grpSp>
                <p:nvGrpSpPr>
                  <p:cNvPr id="25" name="Group 24">
                    <a:extLst>
                      <a:ext uri="{FF2B5EF4-FFF2-40B4-BE49-F238E27FC236}">
                        <a16:creationId xmlns:a16="http://schemas.microsoft.com/office/drawing/2014/main" id="{84D5B8BF-CD75-9544-9718-D2EABBDDA889}"/>
                      </a:ext>
                    </a:extLst>
                  </p:cNvPr>
                  <p:cNvGrpSpPr/>
                  <p:nvPr/>
                </p:nvGrpSpPr>
                <p:grpSpPr>
                  <a:xfrm rot="16200000">
                    <a:off x="4422249" y="-1553433"/>
                    <a:ext cx="6705600" cy="12033154"/>
                    <a:chOff x="0" y="0"/>
                    <a:chExt cx="8333333" cy="15670906"/>
                  </a:xfrm>
                </p:grpSpPr>
                <p:grpSp>
                  <p:nvGrpSpPr>
                    <p:cNvPr id="27" name="Group 26">
                      <a:extLst>
                        <a:ext uri="{FF2B5EF4-FFF2-40B4-BE49-F238E27FC236}">
                          <a16:creationId xmlns:a16="http://schemas.microsoft.com/office/drawing/2014/main" id="{CDEDCAA5-F0E0-C640-B87A-343C5BD84EA9}"/>
                        </a:ext>
                      </a:extLst>
                    </p:cNvPr>
                    <p:cNvGrpSpPr/>
                    <p:nvPr/>
                  </p:nvGrpSpPr>
                  <p:grpSpPr>
                    <a:xfrm>
                      <a:off x="0" y="0"/>
                      <a:ext cx="8333333" cy="15670906"/>
                      <a:chOff x="0" y="0"/>
                      <a:chExt cx="8333333" cy="15670906"/>
                    </a:xfrm>
                  </p:grpSpPr>
                  <p:grpSp>
                    <p:nvGrpSpPr>
                      <p:cNvPr id="29" name="Group 28">
                        <a:extLst>
                          <a:ext uri="{FF2B5EF4-FFF2-40B4-BE49-F238E27FC236}">
                            <a16:creationId xmlns:a16="http://schemas.microsoft.com/office/drawing/2014/main" id="{50749EEF-FBC9-2F4A-A292-E04C67452D13}"/>
                          </a:ext>
                        </a:extLst>
                      </p:cNvPr>
                      <p:cNvGrpSpPr/>
                      <p:nvPr/>
                    </p:nvGrpSpPr>
                    <p:grpSpPr>
                      <a:xfrm>
                        <a:off x="0" y="0"/>
                        <a:ext cx="8333333" cy="15670906"/>
                        <a:chOff x="0" y="0"/>
                        <a:chExt cx="8333333" cy="15600003"/>
                      </a:xfrm>
                    </p:grpSpPr>
                    <p:grpSp>
                      <p:nvGrpSpPr>
                        <p:cNvPr id="31" name="Group 30">
                          <a:extLst>
                            <a:ext uri="{FF2B5EF4-FFF2-40B4-BE49-F238E27FC236}">
                              <a16:creationId xmlns:a16="http://schemas.microsoft.com/office/drawing/2014/main" id="{1881299B-DCC4-6942-A430-686CDC94A015}"/>
                            </a:ext>
                          </a:extLst>
                        </p:cNvPr>
                        <p:cNvGrpSpPr/>
                        <p:nvPr/>
                      </p:nvGrpSpPr>
                      <p:grpSpPr>
                        <a:xfrm>
                          <a:off x="0" y="0"/>
                          <a:ext cx="8333333" cy="15600003"/>
                          <a:chOff x="0" y="0"/>
                          <a:chExt cx="8333333" cy="15911975"/>
                        </a:xfrm>
                      </p:grpSpPr>
                      <p:grpSp>
                        <p:nvGrpSpPr>
                          <p:cNvPr id="33" name="Group 32">
                            <a:extLst>
                              <a:ext uri="{FF2B5EF4-FFF2-40B4-BE49-F238E27FC236}">
                                <a16:creationId xmlns:a16="http://schemas.microsoft.com/office/drawing/2014/main" id="{DB5B8E06-1371-EE44-8113-B7054F0FB8BE}"/>
                              </a:ext>
                            </a:extLst>
                          </p:cNvPr>
                          <p:cNvGrpSpPr/>
                          <p:nvPr/>
                        </p:nvGrpSpPr>
                        <p:grpSpPr>
                          <a:xfrm>
                            <a:off x="0" y="0"/>
                            <a:ext cx="8333333" cy="15911975"/>
                            <a:chOff x="0" y="0"/>
                            <a:chExt cx="8333333" cy="15911975"/>
                          </a:xfrm>
                        </p:grpSpPr>
                        <p:grpSp>
                          <p:nvGrpSpPr>
                            <p:cNvPr id="35" name="Group 34">
                              <a:extLst>
                                <a:ext uri="{FF2B5EF4-FFF2-40B4-BE49-F238E27FC236}">
                                  <a16:creationId xmlns:a16="http://schemas.microsoft.com/office/drawing/2014/main" id="{A63BA176-9499-E244-A6E9-FB9CB4B1E3DE}"/>
                                </a:ext>
                              </a:extLst>
                            </p:cNvPr>
                            <p:cNvGrpSpPr/>
                            <p:nvPr/>
                          </p:nvGrpSpPr>
                          <p:grpSpPr>
                            <a:xfrm>
                              <a:off x="0" y="0"/>
                              <a:ext cx="8333333" cy="15911975"/>
                              <a:chOff x="0" y="0"/>
                              <a:chExt cx="8333333" cy="15911975"/>
                            </a:xfrm>
                          </p:grpSpPr>
                          <p:grpSp>
                            <p:nvGrpSpPr>
                              <p:cNvPr id="37" name="Group 36">
                                <a:extLst>
                                  <a:ext uri="{FF2B5EF4-FFF2-40B4-BE49-F238E27FC236}">
                                    <a16:creationId xmlns:a16="http://schemas.microsoft.com/office/drawing/2014/main" id="{4C40676F-BA1E-724C-B781-F4454D120386}"/>
                                  </a:ext>
                                </a:extLst>
                              </p:cNvPr>
                              <p:cNvGrpSpPr/>
                              <p:nvPr/>
                            </p:nvGrpSpPr>
                            <p:grpSpPr>
                              <a:xfrm>
                                <a:off x="0" y="0"/>
                                <a:ext cx="8333333" cy="15911975"/>
                                <a:chOff x="0" y="0"/>
                                <a:chExt cx="8333333" cy="15911975"/>
                              </a:xfrm>
                            </p:grpSpPr>
                            <p:grpSp>
                              <p:nvGrpSpPr>
                                <p:cNvPr id="39" name="Group 38">
                                  <a:extLst>
                                    <a:ext uri="{FF2B5EF4-FFF2-40B4-BE49-F238E27FC236}">
                                      <a16:creationId xmlns:a16="http://schemas.microsoft.com/office/drawing/2014/main" id="{3A4227F6-B5E6-F347-8360-B6B49AFAA2CD}"/>
                                    </a:ext>
                                  </a:extLst>
                                </p:cNvPr>
                                <p:cNvGrpSpPr/>
                                <p:nvPr/>
                              </p:nvGrpSpPr>
                              <p:grpSpPr>
                                <a:xfrm>
                                  <a:off x="0" y="0"/>
                                  <a:ext cx="8333333" cy="15911975"/>
                                  <a:chOff x="0" y="0"/>
                                  <a:chExt cx="8333333" cy="15911975"/>
                                </a:xfrm>
                              </p:grpSpPr>
                              <p:pic>
                                <p:nvPicPr>
                                  <p:cNvPr id="41" name="Picture 40">
                                    <a:extLst>
                                      <a:ext uri="{FF2B5EF4-FFF2-40B4-BE49-F238E27FC236}">
                                        <a16:creationId xmlns:a16="http://schemas.microsoft.com/office/drawing/2014/main" id="{EA116376-13F3-F54A-BEE0-B11105663C3B}"/>
                                      </a:ext>
                                    </a:extLst>
                                  </p:cNvPr>
                                  <p:cNvPicPr>
                                    <a:picLocks noChangeAspect="1"/>
                                  </p:cNvPicPr>
                                  <p:nvPr/>
                                </p:nvPicPr>
                                <p:blipFill>
                                  <a:blip r:embed="rId4"/>
                                  <a:stretch>
                                    <a:fillRect/>
                                  </a:stretch>
                                </p:blipFill>
                                <p:spPr>
                                  <a:xfrm rot="5400000">
                                    <a:off x="-3789321" y="3789321"/>
                                    <a:ext cx="15911975" cy="8333333"/>
                                  </a:xfrm>
                                  <a:prstGeom prst="rect">
                                    <a:avLst/>
                                  </a:prstGeom>
                                </p:spPr>
                              </p:pic>
                              <p:sp>
                                <p:nvSpPr>
                                  <p:cNvPr id="42" name="Freeform 41">
                                    <a:extLst>
                                      <a:ext uri="{FF2B5EF4-FFF2-40B4-BE49-F238E27FC236}">
                                        <a16:creationId xmlns:a16="http://schemas.microsoft.com/office/drawing/2014/main" id="{9489E993-D284-F148-9CA1-6FCD35872103}"/>
                                      </a:ext>
                                    </a:extLst>
                                  </p:cNvPr>
                                  <p:cNvSpPr/>
                                  <p:nvPr/>
                                </p:nvSpPr>
                                <p:spPr>
                                  <a:xfrm>
                                    <a:off x="3276595" y="2194561"/>
                                    <a:ext cx="3604260" cy="6530340"/>
                                  </a:xfrm>
                                  <a:custGeom>
                                    <a:avLst/>
                                    <a:gdLst>
                                      <a:gd name="connsiteX0" fmla="*/ 0 w 3604260"/>
                                      <a:gd name="connsiteY0" fmla="*/ 0 h 6530340"/>
                                      <a:gd name="connsiteX1" fmla="*/ 2247900 w 3604260"/>
                                      <a:gd name="connsiteY1" fmla="*/ 6507480 h 6530340"/>
                                      <a:gd name="connsiteX2" fmla="*/ 3604260 w 3604260"/>
                                      <a:gd name="connsiteY2" fmla="*/ 6530340 h 6530340"/>
                                      <a:gd name="connsiteX3" fmla="*/ 3596640 w 3604260"/>
                                      <a:gd name="connsiteY3" fmla="*/ 22860 h 6530340"/>
                                      <a:gd name="connsiteX4" fmla="*/ 0 w 3604260"/>
                                      <a:gd name="connsiteY4" fmla="*/ 0 h 6530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4260" h="6530340">
                                        <a:moveTo>
                                          <a:pt x="0" y="0"/>
                                        </a:moveTo>
                                        <a:lnTo>
                                          <a:pt x="2247900" y="6507480"/>
                                        </a:lnTo>
                                        <a:lnTo>
                                          <a:pt x="3604260" y="6530340"/>
                                        </a:lnTo>
                                        <a:lnTo>
                                          <a:pt x="3596640" y="22860"/>
                                        </a:lnTo>
                                        <a:lnTo>
                                          <a:pt x="0" y="0"/>
                                        </a:lnTo>
                                        <a:close/>
                                      </a:path>
                                    </a:pathLst>
                                  </a:custGeom>
                                  <a:solidFill>
                                    <a:srgbClr val="00B05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43" name="Freeform 42">
                                    <a:extLst>
                                      <a:ext uri="{FF2B5EF4-FFF2-40B4-BE49-F238E27FC236}">
                                        <a16:creationId xmlns:a16="http://schemas.microsoft.com/office/drawing/2014/main" id="{ADABDD42-ACD2-DF48-B9CF-5F806B2AC8F3}"/>
                                      </a:ext>
                                    </a:extLst>
                                  </p:cNvPr>
                                  <p:cNvSpPr/>
                                  <p:nvPr/>
                                </p:nvSpPr>
                                <p:spPr>
                                  <a:xfrm>
                                    <a:off x="4937755" y="8686801"/>
                                    <a:ext cx="1927860" cy="6880860"/>
                                  </a:xfrm>
                                  <a:custGeom>
                                    <a:avLst/>
                                    <a:gdLst>
                                      <a:gd name="connsiteX0" fmla="*/ 586740 w 1927860"/>
                                      <a:gd name="connsiteY0" fmla="*/ 0 h 6880860"/>
                                      <a:gd name="connsiteX1" fmla="*/ 381000 w 1927860"/>
                                      <a:gd name="connsiteY1" fmla="*/ 678180 h 6880860"/>
                                      <a:gd name="connsiteX2" fmla="*/ 0 w 1927860"/>
                                      <a:gd name="connsiteY2" fmla="*/ 3223260 h 6880860"/>
                                      <a:gd name="connsiteX3" fmla="*/ 38100 w 1927860"/>
                                      <a:gd name="connsiteY3" fmla="*/ 3688080 h 6880860"/>
                                      <a:gd name="connsiteX4" fmla="*/ 236220 w 1927860"/>
                                      <a:gd name="connsiteY4" fmla="*/ 4610100 h 6880860"/>
                                      <a:gd name="connsiteX5" fmla="*/ 800100 w 1927860"/>
                                      <a:gd name="connsiteY5" fmla="*/ 6880860 h 6880860"/>
                                      <a:gd name="connsiteX6" fmla="*/ 1927860 w 1927860"/>
                                      <a:gd name="connsiteY6" fmla="*/ 6858000 h 6880860"/>
                                      <a:gd name="connsiteX7" fmla="*/ 1927860 w 1927860"/>
                                      <a:gd name="connsiteY7" fmla="*/ 30480 h 6880860"/>
                                      <a:gd name="connsiteX8" fmla="*/ 586740 w 1927860"/>
                                      <a:gd name="connsiteY8" fmla="*/ 0 h 688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7860" h="6880860">
                                        <a:moveTo>
                                          <a:pt x="586740" y="0"/>
                                        </a:moveTo>
                                        <a:lnTo>
                                          <a:pt x="381000" y="678180"/>
                                        </a:lnTo>
                                        <a:lnTo>
                                          <a:pt x="0" y="3223260"/>
                                        </a:lnTo>
                                        <a:lnTo>
                                          <a:pt x="38100" y="3688080"/>
                                        </a:lnTo>
                                        <a:lnTo>
                                          <a:pt x="236220" y="4610100"/>
                                        </a:lnTo>
                                        <a:lnTo>
                                          <a:pt x="800100" y="6880860"/>
                                        </a:lnTo>
                                        <a:lnTo>
                                          <a:pt x="1927860" y="6858000"/>
                                        </a:lnTo>
                                        <a:lnTo>
                                          <a:pt x="1927860" y="30480"/>
                                        </a:lnTo>
                                        <a:lnTo>
                                          <a:pt x="586740" y="0"/>
                                        </a:lnTo>
                                        <a:close/>
                                      </a:path>
                                    </a:pathLst>
                                  </a:custGeom>
                                  <a:solidFill>
                                    <a:srgbClr val="00B05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sp>
                              <p:nvSpPr>
                                <p:cNvPr id="40" name="Freeform 39">
                                  <a:extLst>
                                    <a:ext uri="{FF2B5EF4-FFF2-40B4-BE49-F238E27FC236}">
                                      <a16:creationId xmlns:a16="http://schemas.microsoft.com/office/drawing/2014/main" id="{C054FE51-78A2-7B4F-B432-E33908A86EC7}"/>
                                    </a:ext>
                                  </a:extLst>
                                </p:cNvPr>
                                <p:cNvSpPr/>
                                <p:nvPr/>
                              </p:nvSpPr>
                              <p:spPr>
                                <a:xfrm>
                                  <a:off x="320035" y="2209801"/>
                                  <a:ext cx="6545580" cy="7604760"/>
                                </a:xfrm>
                                <a:custGeom>
                                  <a:avLst/>
                                  <a:gdLst>
                                    <a:gd name="connsiteX0" fmla="*/ 0 w 6545580"/>
                                    <a:gd name="connsiteY0" fmla="*/ 0 h 7604760"/>
                                    <a:gd name="connsiteX1" fmla="*/ 7620 w 6545580"/>
                                    <a:gd name="connsiteY1" fmla="*/ 4533900 h 7604760"/>
                                    <a:gd name="connsiteX2" fmla="*/ 1828800 w 6545580"/>
                                    <a:gd name="connsiteY2" fmla="*/ 5006340 h 7604760"/>
                                    <a:gd name="connsiteX3" fmla="*/ 4206240 w 6545580"/>
                                    <a:gd name="connsiteY3" fmla="*/ 5935980 h 7604760"/>
                                    <a:gd name="connsiteX4" fmla="*/ 5425440 w 6545580"/>
                                    <a:gd name="connsiteY4" fmla="*/ 6583680 h 7604760"/>
                                    <a:gd name="connsiteX5" fmla="*/ 6050280 w 6545580"/>
                                    <a:gd name="connsiteY5" fmla="*/ 7429500 h 7604760"/>
                                    <a:gd name="connsiteX6" fmla="*/ 6545580 w 6545580"/>
                                    <a:gd name="connsiteY6" fmla="*/ 7604760 h 7604760"/>
                                    <a:gd name="connsiteX7" fmla="*/ 6545580 w 6545580"/>
                                    <a:gd name="connsiteY7" fmla="*/ 0 h 7604760"/>
                                    <a:gd name="connsiteX8" fmla="*/ 0 w 6545580"/>
                                    <a:gd name="connsiteY8" fmla="*/ 0 h 760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45580" h="7604760">
                                      <a:moveTo>
                                        <a:pt x="0" y="0"/>
                                      </a:moveTo>
                                      <a:lnTo>
                                        <a:pt x="7620" y="4533900"/>
                                      </a:lnTo>
                                      <a:lnTo>
                                        <a:pt x="1828800" y="5006340"/>
                                      </a:lnTo>
                                      <a:lnTo>
                                        <a:pt x="4206240" y="5935980"/>
                                      </a:lnTo>
                                      <a:lnTo>
                                        <a:pt x="5425440" y="6583680"/>
                                      </a:lnTo>
                                      <a:lnTo>
                                        <a:pt x="6050280" y="7429500"/>
                                      </a:lnTo>
                                      <a:lnTo>
                                        <a:pt x="6545580" y="7604760"/>
                                      </a:lnTo>
                                      <a:lnTo>
                                        <a:pt x="6545580" y="0"/>
                                      </a:lnTo>
                                      <a:lnTo>
                                        <a:pt x="0" y="0"/>
                                      </a:lnTo>
                                      <a:close/>
                                    </a:path>
                                  </a:pathLst>
                                </a:custGeom>
                                <a:solidFill>
                                  <a:srgbClr val="59EAF1">
                                    <a:alpha val="28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sp>
                            <p:nvSpPr>
                              <p:cNvPr id="38" name="Freeform 37">
                                <a:extLst>
                                  <a:ext uri="{FF2B5EF4-FFF2-40B4-BE49-F238E27FC236}">
                                    <a16:creationId xmlns:a16="http://schemas.microsoft.com/office/drawing/2014/main" id="{DA2D4AFD-232F-1D45-9E85-2B6B281A15FD}"/>
                                  </a:ext>
                                </a:extLst>
                              </p:cNvPr>
                              <p:cNvSpPr/>
                              <p:nvPr/>
                            </p:nvSpPr>
                            <p:spPr>
                              <a:xfrm>
                                <a:off x="335275" y="6736081"/>
                                <a:ext cx="6537960" cy="3070860"/>
                              </a:xfrm>
                              <a:custGeom>
                                <a:avLst/>
                                <a:gdLst>
                                  <a:gd name="connsiteX0" fmla="*/ 6537960 w 6537960"/>
                                  <a:gd name="connsiteY0" fmla="*/ 3070860 h 3070860"/>
                                  <a:gd name="connsiteX1" fmla="*/ 6012180 w 6537960"/>
                                  <a:gd name="connsiteY1" fmla="*/ 2880360 h 3070860"/>
                                  <a:gd name="connsiteX2" fmla="*/ 5402580 w 6537960"/>
                                  <a:gd name="connsiteY2" fmla="*/ 2049780 h 3070860"/>
                                  <a:gd name="connsiteX3" fmla="*/ 4198620 w 6537960"/>
                                  <a:gd name="connsiteY3" fmla="*/ 1417320 h 3070860"/>
                                  <a:gd name="connsiteX4" fmla="*/ 1783080 w 6537960"/>
                                  <a:gd name="connsiteY4" fmla="*/ 457200 h 3070860"/>
                                  <a:gd name="connsiteX5" fmla="*/ 0 w 6537960"/>
                                  <a:gd name="connsiteY5" fmla="*/ 0 h 307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7960" h="3070860">
                                    <a:moveTo>
                                      <a:pt x="6537960" y="3070860"/>
                                    </a:moveTo>
                                    <a:lnTo>
                                      <a:pt x="6012180" y="2880360"/>
                                    </a:lnTo>
                                    <a:lnTo>
                                      <a:pt x="5402580" y="2049780"/>
                                    </a:lnTo>
                                    <a:lnTo>
                                      <a:pt x="4198620" y="1417320"/>
                                    </a:lnTo>
                                    <a:lnTo>
                                      <a:pt x="1783080" y="457200"/>
                                    </a:lnTo>
                                    <a:lnTo>
                                      <a:pt x="0" y="0"/>
                                    </a:lnTo>
                                  </a:path>
                                </a:pathLst>
                              </a:custGeom>
                              <a:noFill/>
                              <a:ln w="76200">
                                <a:solidFill>
                                  <a:srgbClr val="59EAF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sp>
                          <p:nvSpPr>
                            <p:cNvPr id="36" name="Freeform 35">
                              <a:extLst>
                                <a:ext uri="{FF2B5EF4-FFF2-40B4-BE49-F238E27FC236}">
                                  <a16:creationId xmlns:a16="http://schemas.microsoft.com/office/drawing/2014/main" id="{EF6F9A6A-D129-5D40-AC5E-5EE61D8985EF}"/>
                                </a:ext>
                              </a:extLst>
                            </p:cNvPr>
                            <p:cNvSpPr/>
                            <p:nvPr/>
                          </p:nvSpPr>
                          <p:spPr>
                            <a:xfrm>
                              <a:off x="3291835" y="2209801"/>
                              <a:ext cx="2232660" cy="7277100"/>
                            </a:xfrm>
                            <a:custGeom>
                              <a:avLst/>
                              <a:gdLst>
                                <a:gd name="connsiteX0" fmla="*/ 0 w 2232660"/>
                                <a:gd name="connsiteY0" fmla="*/ 0 h 7277100"/>
                                <a:gd name="connsiteX1" fmla="*/ 678180 w 2232660"/>
                                <a:gd name="connsiteY1" fmla="*/ 2057400 h 7277100"/>
                                <a:gd name="connsiteX2" fmla="*/ 1188720 w 2232660"/>
                                <a:gd name="connsiteY2" fmla="*/ 3528060 h 7277100"/>
                                <a:gd name="connsiteX3" fmla="*/ 2080260 w 2232660"/>
                                <a:gd name="connsiteY3" fmla="*/ 6073140 h 7277100"/>
                                <a:gd name="connsiteX4" fmla="*/ 2232660 w 2232660"/>
                                <a:gd name="connsiteY4" fmla="*/ 6492240 h 7277100"/>
                                <a:gd name="connsiteX5" fmla="*/ 2004060 w 2232660"/>
                                <a:gd name="connsiteY5" fmla="*/ 7277100 h 727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2660" h="7277100">
                                  <a:moveTo>
                                    <a:pt x="0" y="0"/>
                                  </a:moveTo>
                                  <a:lnTo>
                                    <a:pt x="678180" y="2057400"/>
                                  </a:lnTo>
                                  <a:lnTo>
                                    <a:pt x="1188720" y="3528060"/>
                                  </a:lnTo>
                                  <a:lnTo>
                                    <a:pt x="2080260" y="6073140"/>
                                  </a:lnTo>
                                  <a:lnTo>
                                    <a:pt x="2232660" y="6492240"/>
                                  </a:lnTo>
                                  <a:lnTo>
                                    <a:pt x="2004060" y="7277100"/>
                                  </a:lnTo>
                                </a:path>
                              </a:pathLst>
                            </a:custGeom>
                            <a:noFill/>
                            <a:ln w="76200">
                              <a:solidFill>
                                <a:srgbClr val="3BF14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sp>
                        <p:nvSpPr>
                          <p:cNvPr id="34" name="Freeform 33">
                            <a:extLst>
                              <a:ext uri="{FF2B5EF4-FFF2-40B4-BE49-F238E27FC236}">
                                <a16:creationId xmlns:a16="http://schemas.microsoft.com/office/drawing/2014/main" id="{2168E63D-3554-9446-A7A4-27FF585AD631}"/>
                              </a:ext>
                            </a:extLst>
                          </p:cNvPr>
                          <p:cNvSpPr/>
                          <p:nvPr/>
                        </p:nvSpPr>
                        <p:spPr>
                          <a:xfrm>
                            <a:off x="4937755" y="9448801"/>
                            <a:ext cx="754380" cy="6103620"/>
                          </a:xfrm>
                          <a:custGeom>
                            <a:avLst/>
                            <a:gdLst>
                              <a:gd name="connsiteX0" fmla="*/ 350520 w 350520"/>
                              <a:gd name="connsiteY0" fmla="*/ 0 h 3017520"/>
                              <a:gd name="connsiteX1" fmla="*/ 0 w 350520"/>
                              <a:gd name="connsiteY1" fmla="*/ 2415540 h 3017520"/>
                              <a:gd name="connsiteX2" fmla="*/ 53340 w 350520"/>
                              <a:gd name="connsiteY2" fmla="*/ 3017520 h 3017520"/>
                              <a:gd name="connsiteX0" fmla="*/ 350520 w 419100"/>
                              <a:gd name="connsiteY0" fmla="*/ 0 h 4724400"/>
                              <a:gd name="connsiteX1" fmla="*/ 0 w 419100"/>
                              <a:gd name="connsiteY1" fmla="*/ 2415540 h 4724400"/>
                              <a:gd name="connsiteX2" fmla="*/ 419100 w 419100"/>
                              <a:gd name="connsiteY2" fmla="*/ 4724400 h 4724400"/>
                              <a:gd name="connsiteX0" fmla="*/ 350520 w 350520"/>
                              <a:gd name="connsiteY0" fmla="*/ 0 h 3314700"/>
                              <a:gd name="connsiteX1" fmla="*/ 0 w 350520"/>
                              <a:gd name="connsiteY1" fmla="*/ 2415540 h 3314700"/>
                              <a:gd name="connsiteX2" fmla="*/ 60960 w 350520"/>
                              <a:gd name="connsiteY2" fmla="*/ 3314700 h 3314700"/>
                              <a:gd name="connsiteX0" fmla="*/ 350520 w 369560"/>
                              <a:gd name="connsiteY0" fmla="*/ 0 h 4307447"/>
                              <a:gd name="connsiteX1" fmla="*/ 0 w 369560"/>
                              <a:gd name="connsiteY1" fmla="*/ 2415540 h 4307447"/>
                              <a:gd name="connsiteX2" fmla="*/ 60960 w 369560"/>
                              <a:gd name="connsiteY2" fmla="*/ 3314700 h 4307447"/>
                              <a:gd name="connsiteX0" fmla="*/ 350520 w 919786"/>
                              <a:gd name="connsiteY0" fmla="*/ 0 h 6483129"/>
                              <a:gd name="connsiteX1" fmla="*/ 0 w 919786"/>
                              <a:gd name="connsiteY1" fmla="*/ 2415540 h 6483129"/>
                              <a:gd name="connsiteX2" fmla="*/ 716280 w 919786"/>
                              <a:gd name="connsiteY2" fmla="*/ 5821680 h 6483129"/>
                              <a:gd name="connsiteX0" fmla="*/ 350520 w 716388"/>
                              <a:gd name="connsiteY0" fmla="*/ 0 h 5821680"/>
                              <a:gd name="connsiteX1" fmla="*/ 0 w 716388"/>
                              <a:gd name="connsiteY1" fmla="*/ 2415540 h 5821680"/>
                              <a:gd name="connsiteX2" fmla="*/ 716280 w 716388"/>
                              <a:gd name="connsiteY2" fmla="*/ 5821680 h 5821680"/>
                              <a:gd name="connsiteX0" fmla="*/ 350520 w 716280"/>
                              <a:gd name="connsiteY0" fmla="*/ 0 h 5821680"/>
                              <a:gd name="connsiteX1" fmla="*/ 0 w 716280"/>
                              <a:gd name="connsiteY1" fmla="*/ 2415540 h 5821680"/>
                              <a:gd name="connsiteX2" fmla="*/ 716280 w 716280"/>
                              <a:gd name="connsiteY2" fmla="*/ 5821680 h 5821680"/>
                              <a:gd name="connsiteX0" fmla="*/ 350520 w 754380"/>
                              <a:gd name="connsiteY0" fmla="*/ 0 h 6042660"/>
                              <a:gd name="connsiteX1" fmla="*/ 0 w 754380"/>
                              <a:gd name="connsiteY1" fmla="*/ 2415540 h 6042660"/>
                              <a:gd name="connsiteX2" fmla="*/ 754380 w 754380"/>
                              <a:gd name="connsiteY2" fmla="*/ 6042660 h 6042660"/>
                            </a:gdLst>
                            <a:ahLst/>
                            <a:cxnLst>
                              <a:cxn ang="0">
                                <a:pos x="connsiteX0" y="connsiteY0"/>
                              </a:cxn>
                              <a:cxn ang="0">
                                <a:pos x="connsiteX1" y="connsiteY1"/>
                              </a:cxn>
                              <a:cxn ang="0">
                                <a:pos x="connsiteX2" y="connsiteY2"/>
                              </a:cxn>
                            </a:cxnLst>
                            <a:rect l="l" t="t" r="r" b="b"/>
                            <a:pathLst>
                              <a:path w="754380" h="6042660">
                                <a:moveTo>
                                  <a:pt x="350520" y="0"/>
                                </a:moveTo>
                                <a:lnTo>
                                  <a:pt x="0" y="2415540"/>
                                </a:lnTo>
                                <a:cubicBezTo>
                                  <a:pt x="20320" y="2715260"/>
                                  <a:pt x="71120" y="3159760"/>
                                  <a:pt x="754380" y="6042660"/>
                                </a:cubicBezTo>
                              </a:path>
                            </a:pathLst>
                          </a:custGeom>
                          <a:noFill/>
                          <a:ln w="76200">
                            <a:solidFill>
                              <a:srgbClr val="3BF14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sp>
                      <p:nvSpPr>
                        <p:cNvPr id="32" name="Freeform 31">
                          <a:extLst>
                            <a:ext uri="{FF2B5EF4-FFF2-40B4-BE49-F238E27FC236}">
                              <a16:creationId xmlns:a16="http://schemas.microsoft.com/office/drawing/2014/main" id="{45701182-5F3A-8640-9E5F-53CE23F7407B}"/>
                            </a:ext>
                          </a:extLst>
                        </p:cNvPr>
                        <p:cNvSpPr/>
                        <p:nvPr/>
                      </p:nvSpPr>
                      <p:spPr>
                        <a:xfrm>
                          <a:off x="11649" y="1930101"/>
                          <a:ext cx="8310282" cy="4213412"/>
                        </a:xfrm>
                        <a:custGeom>
                          <a:avLst/>
                          <a:gdLst>
                            <a:gd name="connsiteX0" fmla="*/ 8310282 w 8310282"/>
                            <a:gd name="connsiteY0" fmla="*/ 3030071 h 4213412"/>
                            <a:gd name="connsiteX1" fmla="*/ 6759388 w 8310282"/>
                            <a:gd name="connsiteY1" fmla="*/ 2196353 h 4213412"/>
                            <a:gd name="connsiteX2" fmla="*/ 4849906 w 8310282"/>
                            <a:gd name="connsiteY2" fmla="*/ 1443318 h 4213412"/>
                            <a:gd name="connsiteX3" fmla="*/ 3236259 w 8310282"/>
                            <a:gd name="connsiteY3" fmla="*/ 869577 h 4213412"/>
                            <a:gd name="connsiteX4" fmla="*/ 0 w 8310282"/>
                            <a:gd name="connsiteY4" fmla="*/ 0 h 4213412"/>
                            <a:gd name="connsiteX5" fmla="*/ 26894 w 8310282"/>
                            <a:gd name="connsiteY5" fmla="*/ 1210236 h 4213412"/>
                            <a:gd name="connsiteX6" fmla="*/ 242047 w 8310282"/>
                            <a:gd name="connsiteY6" fmla="*/ 1183342 h 4213412"/>
                            <a:gd name="connsiteX7" fmla="*/ 1048871 w 8310282"/>
                            <a:gd name="connsiteY7" fmla="*/ 1353671 h 4213412"/>
                            <a:gd name="connsiteX8" fmla="*/ 2985247 w 8310282"/>
                            <a:gd name="connsiteY8" fmla="*/ 1891553 h 4213412"/>
                            <a:gd name="connsiteX9" fmla="*/ 4078941 w 8310282"/>
                            <a:gd name="connsiteY9" fmla="*/ 2259106 h 4213412"/>
                            <a:gd name="connsiteX10" fmla="*/ 4858871 w 8310282"/>
                            <a:gd name="connsiteY10" fmla="*/ 2537012 h 4213412"/>
                            <a:gd name="connsiteX11" fmla="*/ 5791200 w 8310282"/>
                            <a:gd name="connsiteY11" fmla="*/ 2868706 h 4213412"/>
                            <a:gd name="connsiteX12" fmla="*/ 6884894 w 8310282"/>
                            <a:gd name="connsiteY12" fmla="*/ 3397624 h 4213412"/>
                            <a:gd name="connsiteX13" fmla="*/ 7915835 w 8310282"/>
                            <a:gd name="connsiteY13" fmla="*/ 4007224 h 4213412"/>
                            <a:gd name="connsiteX14" fmla="*/ 8310282 w 8310282"/>
                            <a:gd name="connsiteY14" fmla="*/ 4213412 h 4213412"/>
                            <a:gd name="connsiteX15" fmla="*/ 8310282 w 8310282"/>
                            <a:gd name="connsiteY15" fmla="*/ 3030071 h 4213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10282" h="4213412">
                              <a:moveTo>
                                <a:pt x="8310282" y="3030071"/>
                              </a:moveTo>
                              <a:lnTo>
                                <a:pt x="6759388" y="2196353"/>
                              </a:lnTo>
                              <a:lnTo>
                                <a:pt x="4849906" y="1443318"/>
                              </a:lnTo>
                              <a:lnTo>
                                <a:pt x="3236259" y="869577"/>
                              </a:lnTo>
                              <a:lnTo>
                                <a:pt x="0" y="0"/>
                              </a:lnTo>
                              <a:lnTo>
                                <a:pt x="26894" y="1210236"/>
                              </a:lnTo>
                              <a:lnTo>
                                <a:pt x="242047" y="1183342"/>
                              </a:lnTo>
                              <a:lnTo>
                                <a:pt x="1048871" y="1353671"/>
                              </a:lnTo>
                              <a:lnTo>
                                <a:pt x="2985247" y="1891553"/>
                              </a:lnTo>
                              <a:lnTo>
                                <a:pt x="4078941" y="2259106"/>
                              </a:lnTo>
                              <a:lnTo>
                                <a:pt x="4858871" y="2537012"/>
                              </a:lnTo>
                              <a:lnTo>
                                <a:pt x="5791200" y="2868706"/>
                              </a:lnTo>
                              <a:lnTo>
                                <a:pt x="6884894" y="3397624"/>
                              </a:lnTo>
                              <a:lnTo>
                                <a:pt x="7915835" y="4007224"/>
                              </a:lnTo>
                              <a:lnTo>
                                <a:pt x="8310282" y="4213412"/>
                              </a:lnTo>
                              <a:lnTo>
                                <a:pt x="8310282" y="3030071"/>
                              </a:lnTo>
                              <a:close/>
                            </a:path>
                          </a:pathLst>
                        </a:custGeom>
                        <a:solidFill>
                          <a:schemeClr val="accent1">
                            <a:alpha val="59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sp>
                    <p:nvSpPr>
                      <p:cNvPr id="30" name="Freeform 29">
                        <a:extLst>
                          <a:ext uri="{FF2B5EF4-FFF2-40B4-BE49-F238E27FC236}">
                            <a16:creationId xmlns:a16="http://schemas.microsoft.com/office/drawing/2014/main" id="{7D59FEFC-F7B4-5E46-8D6C-A7710403C137}"/>
                          </a:ext>
                        </a:extLst>
                      </p:cNvPr>
                      <p:cNvSpPr/>
                      <p:nvPr/>
                    </p:nvSpPr>
                    <p:spPr>
                      <a:xfrm>
                        <a:off x="271626" y="2170722"/>
                        <a:ext cx="6629400" cy="13167014"/>
                      </a:xfrm>
                      <a:custGeom>
                        <a:avLst/>
                        <a:gdLst>
                          <a:gd name="connsiteX0" fmla="*/ 57150 w 6629400"/>
                          <a:gd name="connsiteY0" fmla="*/ 19050 h 13925550"/>
                          <a:gd name="connsiteX1" fmla="*/ 57150 w 6629400"/>
                          <a:gd name="connsiteY1" fmla="*/ 19050 h 13925550"/>
                          <a:gd name="connsiteX2" fmla="*/ 0 w 6629400"/>
                          <a:gd name="connsiteY2" fmla="*/ 247650 h 13925550"/>
                          <a:gd name="connsiteX3" fmla="*/ 38100 w 6629400"/>
                          <a:gd name="connsiteY3" fmla="*/ 13925550 h 13925550"/>
                          <a:gd name="connsiteX4" fmla="*/ 6610350 w 6629400"/>
                          <a:gd name="connsiteY4" fmla="*/ 13925550 h 13925550"/>
                          <a:gd name="connsiteX5" fmla="*/ 6629400 w 6629400"/>
                          <a:gd name="connsiteY5" fmla="*/ 0 h 13925550"/>
                          <a:gd name="connsiteX6" fmla="*/ 57150 w 6629400"/>
                          <a:gd name="connsiteY6" fmla="*/ 19050 h 1392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29400" h="13925550">
                            <a:moveTo>
                              <a:pt x="57150" y="19050"/>
                            </a:moveTo>
                            <a:lnTo>
                              <a:pt x="57150" y="19050"/>
                            </a:lnTo>
                            <a:lnTo>
                              <a:pt x="0" y="247650"/>
                            </a:lnTo>
                            <a:lnTo>
                              <a:pt x="38100" y="13925550"/>
                            </a:lnTo>
                            <a:lnTo>
                              <a:pt x="6610350" y="13925550"/>
                            </a:lnTo>
                            <a:lnTo>
                              <a:pt x="6629400" y="0"/>
                            </a:lnTo>
                            <a:lnTo>
                              <a:pt x="57150" y="19050"/>
                            </a:lnTo>
                            <a:close/>
                          </a:path>
                        </a:pathLst>
                      </a:custGeom>
                      <a:noFill/>
                      <a:ln w="50800">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sp>
                  <p:nvSpPr>
                    <p:cNvPr id="28" name="Freeform 27">
                      <a:extLst>
                        <a:ext uri="{FF2B5EF4-FFF2-40B4-BE49-F238E27FC236}">
                          <a16:creationId xmlns:a16="http://schemas.microsoft.com/office/drawing/2014/main" id="{9A2E1E92-4DAB-C042-AB17-C529C86A2D67}"/>
                        </a:ext>
                      </a:extLst>
                    </p:cNvPr>
                    <p:cNvSpPr/>
                    <p:nvPr/>
                  </p:nvSpPr>
                  <p:spPr>
                    <a:xfrm>
                      <a:off x="1762969" y="7121247"/>
                      <a:ext cx="3178628" cy="5839691"/>
                    </a:xfrm>
                    <a:custGeom>
                      <a:avLst/>
                      <a:gdLst>
                        <a:gd name="connsiteX0" fmla="*/ 272143 w 3178628"/>
                        <a:gd name="connsiteY0" fmla="*/ 0 h 5998028"/>
                        <a:gd name="connsiteX1" fmla="*/ 0 w 3178628"/>
                        <a:gd name="connsiteY1" fmla="*/ 3973285 h 5998028"/>
                        <a:gd name="connsiteX2" fmla="*/ 141514 w 3178628"/>
                        <a:gd name="connsiteY2" fmla="*/ 5998028 h 5998028"/>
                        <a:gd name="connsiteX3" fmla="*/ 3004457 w 3178628"/>
                        <a:gd name="connsiteY3" fmla="*/ 5976257 h 5998028"/>
                        <a:gd name="connsiteX4" fmla="*/ 3124200 w 3178628"/>
                        <a:gd name="connsiteY4" fmla="*/ 4376057 h 5998028"/>
                        <a:gd name="connsiteX5" fmla="*/ 3178628 w 3178628"/>
                        <a:gd name="connsiteY5" fmla="*/ 3875314 h 5998028"/>
                        <a:gd name="connsiteX6" fmla="*/ 2993571 w 3178628"/>
                        <a:gd name="connsiteY6" fmla="*/ 1556657 h 5998028"/>
                        <a:gd name="connsiteX7" fmla="*/ 272143 w 3178628"/>
                        <a:gd name="connsiteY7" fmla="*/ 0 h 5998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8628" h="5998028">
                          <a:moveTo>
                            <a:pt x="272143" y="0"/>
                          </a:moveTo>
                          <a:lnTo>
                            <a:pt x="0" y="3973285"/>
                          </a:lnTo>
                          <a:lnTo>
                            <a:pt x="141514" y="5998028"/>
                          </a:lnTo>
                          <a:lnTo>
                            <a:pt x="3004457" y="5976257"/>
                          </a:lnTo>
                          <a:lnTo>
                            <a:pt x="3124200" y="4376057"/>
                          </a:lnTo>
                          <a:lnTo>
                            <a:pt x="3178628" y="3875314"/>
                          </a:lnTo>
                          <a:lnTo>
                            <a:pt x="2993571" y="1556657"/>
                          </a:lnTo>
                          <a:lnTo>
                            <a:pt x="272143" y="0"/>
                          </a:lnTo>
                          <a:close/>
                        </a:path>
                      </a:pathLst>
                    </a:custGeom>
                    <a:solidFill>
                      <a:schemeClr val="accent6">
                        <a:alpha val="66000"/>
                      </a:schemeClr>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sp>
                <p:nvSpPr>
                  <p:cNvPr id="26" name="Freeform 25">
                    <a:extLst>
                      <a:ext uri="{FF2B5EF4-FFF2-40B4-BE49-F238E27FC236}">
                        <a16:creationId xmlns:a16="http://schemas.microsoft.com/office/drawing/2014/main" id="{A91CCF58-0960-0046-B234-980BD6B9B68F}"/>
                      </a:ext>
                    </a:extLst>
                  </p:cNvPr>
                  <p:cNvSpPr/>
                  <p:nvPr/>
                </p:nvSpPr>
                <p:spPr>
                  <a:xfrm>
                    <a:off x="2231136" y="4773168"/>
                    <a:ext cx="3243072" cy="2767584"/>
                  </a:xfrm>
                  <a:custGeom>
                    <a:avLst/>
                    <a:gdLst>
                      <a:gd name="connsiteX0" fmla="*/ 30480 w 3243072"/>
                      <a:gd name="connsiteY0" fmla="*/ 0 h 2767584"/>
                      <a:gd name="connsiteX1" fmla="*/ 0 w 3243072"/>
                      <a:gd name="connsiteY1" fmla="*/ 2767584 h 2767584"/>
                      <a:gd name="connsiteX2" fmla="*/ 30480 w 3243072"/>
                      <a:gd name="connsiteY2" fmla="*/ 2596896 h 2767584"/>
                      <a:gd name="connsiteX3" fmla="*/ 97536 w 3243072"/>
                      <a:gd name="connsiteY3" fmla="*/ 2493264 h 2767584"/>
                      <a:gd name="connsiteX4" fmla="*/ 182880 w 3243072"/>
                      <a:gd name="connsiteY4" fmla="*/ 2414016 h 2767584"/>
                      <a:gd name="connsiteX5" fmla="*/ 323088 w 3243072"/>
                      <a:gd name="connsiteY5" fmla="*/ 2359152 h 2767584"/>
                      <a:gd name="connsiteX6" fmla="*/ 481584 w 3243072"/>
                      <a:gd name="connsiteY6" fmla="*/ 2340864 h 2767584"/>
                      <a:gd name="connsiteX7" fmla="*/ 768096 w 3243072"/>
                      <a:gd name="connsiteY7" fmla="*/ 2377440 h 2767584"/>
                      <a:gd name="connsiteX8" fmla="*/ 2255520 w 3243072"/>
                      <a:gd name="connsiteY8" fmla="*/ 2462784 h 2767584"/>
                      <a:gd name="connsiteX9" fmla="*/ 3243072 w 3243072"/>
                      <a:gd name="connsiteY9" fmla="*/ 633984 h 2767584"/>
                      <a:gd name="connsiteX10" fmla="*/ 524256 w 3243072"/>
                      <a:gd name="connsiteY10" fmla="*/ 384048 h 2767584"/>
                      <a:gd name="connsiteX11" fmla="*/ 298704 w 3243072"/>
                      <a:gd name="connsiteY11" fmla="*/ 335280 h 2767584"/>
                      <a:gd name="connsiteX12" fmla="*/ 182880 w 3243072"/>
                      <a:gd name="connsiteY12" fmla="*/ 274320 h 2767584"/>
                      <a:gd name="connsiteX13" fmla="*/ 91440 w 3243072"/>
                      <a:gd name="connsiteY13" fmla="*/ 152400 h 2767584"/>
                      <a:gd name="connsiteX14" fmla="*/ 30480 w 3243072"/>
                      <a:gd name="connsiteY14" fmla="*/ 0 h 2767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43072" h="2767584">
                        <a:moveTo>
                          <a:pt x="30480" y="0"/>
                        </a:moveTo>
                        <a:lnTo>
                          <a:pt x="0" y="2767584"/>
                        </a:lnTo>
                        <a:lnTo>
                          <a:pt x="30480" y="2596896"/>
                        </a:lnTo>
                        <a:lnTo>
                          <a:pt x="97536" y="2493264"/>
                        </a:lnTo>
                        <a:lnTo>
                          <a:pt x="182880" y="2414016"/>
                        </a:lnTo>
                        <a:lnTo>
                          <a:pt x="323088" y="2359152"/>
                        </a:lnTo>
                        <a:lnTo>
                          <a:pt x="481584" y="2340864"/>
                        </a:lnTo>
                        <a:lnTo>
                          <a:pt x="768096" y="2377440"/>
                        </a:lnTo>
                        <a:lnTo>
                          <a:pt x="2255520" y="2462784"/>
                        </a:lnTo>
                        <a:lnTo>
                          <a:pt x="3243072" y="633984"/>
                        </a:lnTo>
                        <a:lnTo>
                          <a:pt x="524256" y="384048"/>
                        </a:lnTo>
                        <a:lnTo>
                          <a:pt x="298704" y="335280"/>
                        </a:lnTo>
                        <a:lnTo>
                          <a:pt x="182880" y="274320"/>
                        </a:lnTo>
                        <a:lnTo>
                          <a:pt x="91440" y="152400"/>
                        </a:lnTo>
                        <a:lnTo>
                          <a:pt x="30480" y="0"/>
                        </a:lnTo>
                        <a:close/>
                      </a:path>
                    </a:pathLst>
                  </a:custGeom>
                  <a:solidFill>
                    <a:schemeClr val="bg1">
                      <a:lumMod val="65000"/>
                      <a:alpha val="62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1D75C079-6CA1-2A45-9E2D-17D659F443A1}"/>
                    </a:ext>
                  </a:extLst>
                </p:cNvPr>
                <p:cNvGrpSpPr/>
                <p:nvPr/>
              </p:nvGrpSpPr>
              <p:grpSpPr>
                <a:xfrm>
                  <a:off x="21612" y="-24227"/>
                  <a:ext cx="4252757" cy="1706105"/>
                  <a:chOff x="129697" y="1502671"/>
                  <a:chExt cx="4048909" cy="2833142"/>
                </a:xfrm>
              </p:grpSpPr>
              <p:sp>
                <p:nvSpPr>
                  <p:cNvPr id="13" name="Rectangle 12">
                    <a:extLst>
                      <a:ext uri="{FF2B5EF4-FFF2-40B4-BE49-F238E27FC236}">
                        <a16:creationId xmlns:a16="http://schemas.microsoft.com/office/drawing/2014/main" id="{A0220267-C46D-4D43-A950-FAC2DC8A43B4}"/>
                      </a:ext>
                    </a:extLst>
                  </p:cNvPr>
                  <p:cNvSpPr/>
                  <p:nvPr/>
                </p:nvSpPr>
                <p:spPr>
                  <a:xfrm>
                    <a:off x="180394" y="2183049"/>
                    <a:ext cx="315685" cy="283028"/>
                  </a:xfrm>
                  <a:prstGeom prst="rect">
                    <a:avLst/>
                  </a:prstGeom>
                  <a:solidFill>
                    <a:srgbClr val="00B050">
                      <a:alpha val="69000"/>
                    </a:srgbClr>
                  </a:solidFill>
                  <a:ln>
                    <a:solidFill>
                      <a:srgbClr val="31F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AE4046F-84A1-8E46-B957-43603ECB1BB0}"/>
                      </a:ext>
                    </a:extLst>
                  </p:cNvPr>
                  <p:cNvSpPr/>
                  <p:nvPr/>
                </p:nvSpPr>
                <p:spPr>
                  <a:xfrm>
                    <a:off x="183749" y="2625039"/>
                    <a:ext cx="315685" cy="283028"/>
                  </a:xfrm>
                  <a:prstGeom prst="rect">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5553381-6E82-4C41-87CC-E20462513ADD}"/>
                      </a:ext>
                    </a:extLst>
                  </p:cNvPr>
                  <p:cNvSpPr/>
                  <p:nvPr/>
                </p:nvSpPr>
                <p:spPr>
                  <a:xfrm>
                    <a:off x="180920" y="3019434"/>
                    <a:ext cx="315685" cy="283028"/>
                  </a:xfrm>
                  <a:prstGeom prst="rect">
                    <a:avLst/>
                  </a:prstGeom>
                  <a:solidFill>
                    <a:srgbClr val="00B0F0">
                      <a:alpha val="57000"/>
                    </a:srgbClr>
                  </a:solidFill>
                  <a:ln>
                    <a:solidFill>
                      <a:srgbClr val="78E9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5C5752-99F5-5E42-B4D3-33E428961985}"/>
                      </a:ext>
                    </a:extLst>
                  </p:cNvPr>
                  <p:cNvSpPr/>
                  <p:nvPr/>
                </p:nvSpPr>
                <p:spPr>
                  <a:xfrm>
                    <a:off x="178859" y="3436923"/>
                    <a:ext cx="315685" cy="283028"/>
                  </a:xfrm>
                  <a:prstGeom prst="rect">
                    <a:avLst/>
                  </a:prstGeom>
                  <a:solidFill>
                    <a:schemeClr val="accent6">
                      <a:alpha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66CCAF1-53BE-7344-9BCB-7CF9D806214D}"/>
                      </a:ext>
                    </a:extLst>
                  </p:cNvPr>
                  <p:cNvSpPr/>
                  <p:nvPr/>
                </p:nvSpPr>
                <p:spPr>
                  <a:xfrm>
                    <a:off x="178859" y="3853156"/>
                    <a:ext cx="315685" cy="283028"/>
                  </a:xfrm>
                  <a:prstGeom prst="rect">
                    <a:avLst/>
                  </a:prstGeom>
                  <a:solidFill>
                    <a:schemeClr val="bg1">
                      <a:lumMod val="65000"/>
                      <a:alpha val="84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BC36A77-1861-884F-9036-682F22B0BCBE}"/>
                      </a:ext>
                    </a:extLst>
                  </p:cNvPr>
                  <p:cNvSpPr txBox="1"/>
                  <p:nvPr/>
                </p:nvSpPr>
                <p:spPr>
                  <a:xfrm>
                    <a:off x="208994" y="1502671"/>
                    <a:ext cx="2246447" cy="725132"/>
                  </a:xfrm>
                  <a:prstGeom prst="rect">
                    <a:avLst/>
                  </a:prstGeom>
                  <a:noFill/>
                </p:spPr>
                <p:txBody>
                  <a:bodyPr wrap="square" rtlCol="0">
                    <a:spAutoFit/>
                  </a:bodyPr>
                  <a:lstStyle/>
                  <a:p>
                    <a:pPr algn="ctr"/>
                    <a:r>
                      <a:rPr lang="en-US" sz="1200" u="sng" dirty="0"/>
                      <a:t>Legend</a:t>
                    </a:r>
                    <a:endParaRPr lang="en-US" sz="1400" u="sng" dirty="0"/>
                  </a:p>
                </p:txBody>
              </p:sp>
              <p:sp>
                <p:nvSpPr>
                  <p:cNvPr id="19" name="TextBox 18">
                    <a:extLst>
                      <a:ext uri="{FF2B5EF4-FFF2-40B4-BE49-F238E27FC236}">
                        <a16:creationId xmlns:a16="http://schemas.microsoft.com/office/drawing/2014/main" id="{1C185F2B-229C-1E48-922F-08AAC2BBB723}"/>
                      </a:ext>
                    </a:extLst>
                  </p:cNvPr>
                  <p:cNvSpPr txBox="1"/>
                  <p:nvPr/>
                </p:nvSpPr>
                <p:spPr>
                  <a:xfrm>
                    <a:off x="425698" y="1993009"/>
                    <a:ext cx="3752908" cy="684847"/>
                  </a:xfrm>
                  <a:prstGeom prst="rect">
                    <a:avLst/>
                  </a:prstGeom>
                  <a:noFill/>
                </p:spPr>
                <p:txBody>
                  <a:bodyPr wrap="square" rtlCol="0">
                    <a:spAutoFit/>
                  </a:bodyPr>
                  <a:lstStyle/>
                  <a:p>
                    <a:r>
                      <a:rPr lang="en-US" sz="1100" dirty="0"/>
                      <a:t>30-ft. Riparian Buffer Zone</a:t>
                    </a:r>
                  </a:p>
                </p:txBody>
              </p:sp>
              <p:sp>
                <p:nvSpPr>
                  <p:cNvPr id="20" name="TextBox 19">
                    <a:extLst>
                      <a:ext uri="{FF2B5EF4-FFF2-40B4-BE49-F238E27FC236}">
                        <a16:creationId xmlns:a16="http://schemas.microsoft.com/office/drawing/2014/main" id="{79F77114-D945-184A-BFD8-6A77FB3CBB5E}"/>
                      </a:ext>
                    </a:extLst>
                  </p:cNvPr>
                  <p:cNvSpPr txBox="1"/>
                  <p:nvPr/>
                </p:nvSpPr>
                <p:spPr>
                  <a:xfrm>
                    <a:off x="409500" y="2405847"/>
                    <a:ext cx="2314458" cy="684847"/>
                  </a:xfrm>
                  <a:prstGeom prst="rect">
                    <a:avLst/>
                  </a:prstGeom>
                  <a:noFill/>
                </p:spPr>
                <p:txBody>
                  <a:bodyPr wrap="square" rtlCol="0">
                    <a:spAutoFit/>
                  </a:bodyPr>
                  <a:lstStyle/>
                  <a:p>
                    <a:r>
                      <a:rPr lang="en-US" sz="1100" dirty="0"/>
                      <a:t>Dean Creek</a:t>
                    </a:r>
                  </a:p>
                </p:txBody>
              </p:sp>
              <p:sp>
                <p:nvSpPr>
                  <p:cNvPr id="21" name="TextBox 20">
                    <a:extLst>
                      <a:ext uri="{FF2B5EF4-FFF2-40B4-BE49-F238E27FC236}">
                        <a16:creationId xmlns:a16="http://schemas.microsoft.com/office/drawing/2014/main" id="{32A972FA-9145-7642-B5F1-A10BF1386D84}"/>
                      </a:ext>
                    </a:extLst>
                  </p:cNvPr>
                  <p:cNvSpPr txBox="1"/>
                  <p:nvPr/>
                </p:nvSpPr>
                <p:spPr>
                  <a:xfrm>
                    <a:off x="422775" y="2815022"/>
                    <a:ext cx="2314458" cy="684847"/>
                  </a:xfrm>
                  <a:prstGeom prst="rect">
                    <a:avLst/>
                  </a:prstGeom>
                  <a:noFill/>
                </p:spPr>
                <p:txBody>
                  <a:bodyPr wrap="square" rtlCol="0">
                    <a:spAutoFit/>
                  </a:bodyPr>
                  <a:lstStyle/>
                  <a:p>
                    <a:r>
                      <a:rPr lang="en-US" sz="1100" dirty="0"/>
                      <a:t>30-ft. Creek Setback</a:t>
                    </a:r>
                  </a:p>
                </p:txBody>
              </p:sp>
              <p:sp>
                <p:nvSpPr>
                  <p:cNvPr id="22" name="TextBox 21">
                    <a:extLst>
                      <a:ext uri="{FF2B5EF4-FFF2-40B4-BE49-F238E27FC236}">
                        <a16:creationId xmlns:a16="http://schemas.microsoft.com/office/drawing/2014/main" id="{728B4DAE-0A49-5B48-9FBB-A554EA1962F9}"/>
                      </a:ext>
                    </a:extLst>
                  </p:cNvPr>
                  <p:cNvSpPr txBox="1"/>
                  <p:nvPr/>
                </p:nvSpPr>
                <p:spPr>
                  <a:xfrm>
                    <a:off x="409500" y="3236561"/>
                    <a:ext cx="2314458" cy="684847"/>
                  </a:xfrm>
                  <a:prstGeom prst="rect">
                    <a:avLst/>
                  </a:prstGeom>
                  <a:noFill/>
                </p:spPr>
                <p:txBody>
                  <a:bodyPr wrap="square" rtlCol="0">
                    <a:spAutoFit/>
                  </a:bodyPr>
                  <a:lstStyle/>
                  <a:p>
                    <a:r>
                      <a:rPr lang="en-US" sz="1100" dirty="0"/>
                      <a:t>Proposed Residence </a:t>
                    </a:r>
                  </a:p>
                </p:txBody>
              </p:sp>
              <p:sp>
                <p:nvSpPr>
                  <p:cNvPr id="23" name="TextBox 22">
                    <a:extLst>
                      <a:ext uri="{FF2B5EF4-FFF2-40B4-BE49-F238E27FC236}">
                        <a16:creationId xmlns:a16="http://schemas.microsoft.com/office/drawing/2014/main" id="{CF399C29-39FD-744A-BF5E-632BAF533AA4}"/>
                      </a:ext>
                    </a:extLst>
                  </p:cNvPr>
                  <p:cNvSpPr txBox="1"/>
                  <p:nvPr/>
                </p:nvSpPr>
                <p:spPr>
                  <a:xfrm>
                    <a:off x="409332" y="3650966"/>
                    <a:ext cx="2314458" cy="684847"/>
                  </a:xfrm>
                  <a:prstGeom prst="rect">
                    <a:avLst/>
                  </a:prstGeom>
                  <a:noFill/>
                </p:spPr>
                <p:txBody>
                  <a:bodyPr wrap="square" rtlCol="0">
                    <a:spAutoFit/>
                  </a:bodyPr>
                  <a:lstStyle/>
                  <a:p>
                    <a:r>
                      <a:rPr lang="en-US" sz="1100" dirty="0"/>
                      <a:t>Bridge/Driveway</a:t>
                    </a:r>
                  </a:p>
                </p:txBody>
              </p:sp>
              <p:sp>
                <p:nvSpPr>
                  <p:cNvPr id="24" name="Rectangle 23">
                    <a:extLst>
                      <a:ext uri="{FF2B5EF4-FFF2-40B4-BE49-F238E27FC236}">
                        <a16:creationId xmlns:a16="http://schemas.microsoft.com/office/drawing/2014/main" id="{1FB959F5-805E-E44C-BF9A-041054705F7D}"/>
                      </a:ext>
                    </a:extLst>
                  </p:cNvPr>
                  <p:cNvSpPr/>
                  <p:nvPr/>
                </p:nvSpPr>
                <p:spPr>
                  <a:xfrm>
                    <a:off x="129697" y="1621536"/>
                    <a:ext cx="2293534" cy="26472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 name="Rectangle 9">
                <a:extLst>
                  <a:ext uri="{FF2B5EF4-FFF2-40B4-BE49-F238E27FC236}">
                    <a16:creationId xmlns:a16="http://schemas.microsoft.com/office/drawing/2014/main" id="{E388319A-8D08-6043-9D3B-EBDF336AB45F}"/>
                  </a:ext>
                </a:extLst>
              </p:cNvPr>
              <p:cNvSpPr/>
              <p:nvPr/>
            </p:nvSpPr>
            <p:spPr>
              <a:xfrm>
                <a:off x="0" y="-204305"/>
                <a:ext cx="7320908" cy="31722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3" name="Picture 2">
            <a:extLst>
              <a:ext uri="{FF2B5EF4-FFF2-40B4-BE49-F238E27FC236}">
                <a16:creationId xmlns:a16="http://schemas.microsoft.com/office/drawing/2014/main" id="{B72D1CB1-6399-EB42-8CEB-B5580F8292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1492" y="4183535"/>
            <a:ext cx="6303006" cy="3545441"/>
          </a:xfrm>
          <a:prstGeom prst="rect">
            <a:avLst/>
          </a:prstGeom>
        </p:spPr>
      </p:pic>
      <p:pic>
        <p:nvPicPr>
          <p:cNvPr id="45" name="Picture 44">
            <a:extLst>
              <a:ext uri="{FF2B5EF4-FFF2-40B4-BE49-F238E27FC236}">
                <a16:creationId xmlns:a16="http://schemas.microsoft.com/office/drawing/2014/main" id="{47E7F899-7912-9F4E-8723-69D77DB0E5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91492" y="250434"/>
            <a:ext cx="6303006" cy="3545441"/>
          </a:xfrm>
          <a:prstGeom prst="rect">
            <a:avLst/>
          </a:prstGeom>
        </p:spPr>
      </p:pic>
      <p:pic>
        <p:nvPicPr>
          <p:cNvPr id="47" name="Picture 46">
            <a:extLst>
              <a:ext uri="{FF2B5EF4-FFF2-40B4-BE49-F238E27FC236}">
                <a16:creationId xmlns:a16="http://schemas.microsoft.com/office/drawing/2014/main" id="{77625CD0-A047-4347-88EB-2812DB1E2970}"/>
              </a:ext>
            </a:extLst>
          </p:cNvPr>
          <p:cNvPicPr>
            <a:picLocks noChangeAspect="1"/>
          </p:cNvPicPr>
          <p:nvPr/>
        </p:nvPicPr>
        <p:blipFill rotWithShape="1">
          <a:blip r:embed="rId7">
            <a:extLst>
              <a:ext uri="{28A0092B-C50C-407E-A947-70E740481C1C}">
                <a14:useLocalDpi xmlns:a14="http://schemas.microsoft.com/office/drawing/2010/main" val="0"/>
              </a:ext>
            </a:extLst>
          </a:blip>
          <a:srcRect l="6789" r="10271" b="4020"/>
          <a:stretch/>
        </p:blipFill>
        <p:spPr>
          <a:xfrm>
            <a:off x="1251980" y="2863001"/>
            <a:ext cx="6342078" cy="4128402"/>
          </a:xfrm>
          <a:prstGeom prst="rect">
            <a:avLst/>
          </a:prstGeom>
        </p:spPr>
      </p:pic>
      <p:sp>
        <p:nvSpPr>
          <p:cNvPr id="49" name="TextBox 48">
            <a:extLst>
              <a:ext uri="{FF2B5EF4-FFF2-40B4-BE49-F238E27FC236}">
                <a16:creationId xmlns:a16="http://schemas.microsoft.com/office/drawing/2014/main" id="{1C1771A1-C547-1C47-B317-82992FFAA7C1}"/>
              </a:ext>
            </a:extLst>
          </p:cNvPr>
          <p:cNvSpPr txBox="1"/>
          <p:nvPr/>
        </p:nvSpPr>
        <p:spPr bwMode="auto">
          <a:xfrm>
            <a:off x="8586407" y="1637932"/>
            <a:ext cx="5113176" cy="501211"/>
          </a:xfrm>
          <a:prstGeom prst="rect">
            <a:avLst/>
          </a:prstGeom>
          <a:noFill/>
          <a:ln w="9525">
            <a:noFill/>
            <a:miter lim="800000"/>
            <a:headEnd/>
            <a:tailEnd/>
          </a:ln>
        </p:spPr>
        <p:txBody>
          <a:bodyPr wrap="square" lIns="261205" tIns="65302" rIns="130602" bIns="65302" rtlCol="0">
            <a:spAutoFit/>
          </a:bodyPr>
          <a:lstStyle/>
          <a:p>
            <a:pPr>
              <a:spcBef>
                <a:spcPts val="0"/>
              </a:spcBef>
            </a:pPr>
            <a:r>
              <a:rPr lang="en-US" sz="2400" b="1" dirty="0">
                <a:solidFill>
                  <a:schemeClr val="bg1"/>
                </a:solidFill>
                <a:latin typeface="Century Gothic" panose="020B0502020202020204" pitchFamily="34" charset="0"/>
                <a:cs typeface="Arial" panose="020B0604020202020204" pitchFamily="34" charset="0"/>
              </a:rPr>
              <a:t>Ripa</a:t>
            </a:r>
            <a:r>
              <a:rPr lang="en-US" sz="2400" b="1" dirty="0">
                <a:solidFill>
                  <a:schemeClr val="bg1"/>
                </a:solidFill>
                <a:latin typeface="Arial" panose="020B0604020202020204" pitchFamily="34" charset="0"/>
                <a:cs typeface="Arial" panose="020B0604020202020204" pitchFamily="34" charset="0"/>
              </a:rPr>
              <a:t>rian Vegetation to the East </a:t>
            </a:r>
          </a:p>
        </p:txBody>
      </p:sp>
    </p:spTree>
    <p:extLst>
      <p:ext uri="{BB962C8B-B14F-4D97-AF65-F5344CB8AC3E}">
        <p14:creationId xmlns:p14="http://schemas.microsoft.com/office/powerpoint/2010/main" val="15420456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732219" y="0"/>
            <a:ext cx="12212446" cy="7608068"/>
            <a:chOff x="1572828" y="-13732"/>
            <a:chExt cx="12212446" cy="7608068"/>
          </a:xfrm>
        </p:grpSpPr>
        <p:sp>
          <p:nvSpPr>
            <p:cNvPr id="10" name="TextBox 15"/>
            <p:cNvSpPr txBox="1">
              <a:spLocks noChangeArrowheads="1"/>
            </p:cNvSpPr>
            <p:nvPr/>
          </p:nvSpPr>
          <p:spPr bwMode="auto">
            <a:xfrm>
              <a:off x="1572828" y="7093125"/>
              <a:ext cx="3644409" cy="501211"/>
            </a:xfrm>
            <a:prstGeom prst="rect">
              <a:avLst/>
            </a:prstGeom>
            <a:noFill/>
            <a:ln w="9525">
              <a:noFill/>
              <a:miter lim="800000"/>
              <a:headEnd/>
              <a:tailEnd/>
            </a:ln>
          </p:spPr>
          <p:txBody>
            <a:bodyPr wrap="square" lIns="261205" tIns="65302" rIns="130602" bIns="65302">
              <a:spAutoFit/>
            </a:bodyPr>
            <a:lstStyle/>
            <a:p>
              <a:pPr algn="ctr">
                <a:spcBef>
                  <a:spcPts val="0"/>
                </a:spcBef>
              </a:pPr>
              <a:r>
                <a:rPr lang="en-US" sz="2400" b="1" dirty="0">
                  <a:latin typeface="+mn-lt"/>
                  <a:cs typeface="Arial" panose="020B0604020202020204" pitchFamily="34" charset="0"/>
                </a:rPr>
                <a:t>First Floor/Second Unit </a:t>
              </a:r>
              <a:endParaRPr lang="en-US" sz="2400" b="1" dirty="0">
                <a:latin typeface="+mn-lt"/>
              </a:endParaRPr>
            </a:p>
          </p:txBody>
        </p:sp>
        <p:pic>
          <p:nvPicPr>
            <p:cNvPr id="2" name="Picture 1"/>
            <p:cNvPicPr>
              <a:picLocks noChangeAspect="1"/>
            </p:cNvPicPr>
            <p:nvPr/>
          </p:nvPicPr>
          <p:blipFill rotWithShape="1">
            <a:blip r:embed="rId3"/>
            <a:srcRect l="9751" t="4800" r="8017" b="372"/>
            <a:stretch/>
          </p:blipFill>
          <p:spPr>
            <a:xfrm>
              <a:off x="1649514" y="-13732"/>
              <a:ext cx="3644409" cy="7106857"/>
            </a:xfrm>
            <a:prstGeom prst="rect">
              <a:avLst/>
            </a:prstGeom>
          </p:spPr>
        </p:pic>
        <p:pic>
          <p:nvPicPr>
            <p:cNvPr id="3" name="Picture 2"/>
            <p:cNvPicPr>
              <a:picLocks noChangeAspect="1"/>
            </p:cNvPicPr>
            <p:nvPr/>
          </p:nvPicPr>
          <p:blipFill rotWithShape="1">
            <a:blip r:embed="rId4"/>
            <a:srcRect t="3587" r="3018"/>
            <a:stretch/>
          </p:blipFill>
          <p:spPr>
            <a:xfrm>
              <a:off x="5939115" y="13730"/>
              <a:ext cx="3603333" cy="7079395"/>
            </a:xfrm>
            <a:prstGeom prst="rect">
              <a:avLst/>
            </a:prstGeom>
          </p:spPr>
        </p:pic>
        <p:pic>
          <p:nvPicPr>
            <p:cNvPr id="4" name="Picture 3"/>
            <p:cNvPicPr>
              <a:picLocks noChangeAspect="1"/>
            </p:cNvPicPr>
            <p:nvPr/>
          </p:nvPicPr>
          <p:blipFill rotWithShape="1">
            <a:blip r:embed="rId5"/>
            <a:srcRect l="6528" t="3267" b="1404"/>
            <a:stretch/>
          </p:blipFill>
          <p:spPr>
            <a:xfrm>
              <a:off x="10187640" y="191"/>
              <a:ext cx="3597634" cy="7079204"/>
            </a:xfrm>
            <a:prstGeom prst="rect">
              <a:avLst/>
            </a:prstGeom>
          </p:spPr>
        </p:pic>
        <p:sp>
          <p:nvSpPr>
            <p:cNvPr id="11" name="TextBox 15"/>
            <p:cNvSpPr txBox="1">
              <a:spLocks noChangeArrowheads="1"/>
            </p:cNvSpPr>
            <p:nvPr/>
          </p:nvSpPr>
          <p:spPr bwMode="auto">
            <a:xfrm>
              <a:off x="5823152" y="7093125"/>
              <a:ext cx="3644409" cy="501211"/>
            </a:xfrm>
            <a:prstGeom prst="rect">
              <a:avLst/>
            </a:prstGeom>
            <a:noFill/>
            <a:ln w="9525">
              <a:noFill/>
              <a:miter lim="800000"/>
              <a:headEnd/>
              <a:tailEnd/>
            </a:ln>
          </p:spPr>
          <p:txBody>
            <a:bodyPr wrap="square" lIns="261205" tIns="65302" rIns="130602" bIns="65302">
              <a:spAutoFit/>
            </a:bodyPr>
            <a:lstStyle/>
            <a:p>
              <a:pPr algn="ctr">
                <a:spcBef>
                  <a:spcPts val="0"/>
                </a:spcBef>
              </a:pPr>
              <a:r>
                <a:rPr lang="en-US" sz="2400" b="1" dirty="0">
                  <a:latin typeface="+mn-lt"/>
                  <a:cs typeface="Arial" panose="020B0604020202020204" pitchFamily="34" charset="0"/>
                </a:rPr>
                <a:t>Second Floor </a:t>
              </a:r>
              <a:endParaRPr lang="en-US" sz="2400" b="1" dirty="0">
                <a:latin typeface="+mn-lt"/>
              </a:endParaRPr>
            </a:p>
          </p:txBody>
        </p:sp>
        <p:sp>
          <p:nvSpPr>
            <p:cNvPr id="12" name="TextBox 15"/>
            <p:cNvSpPr txBox="1">
              <a:spLocks noChangeArrowheads="1"/>
            </p:cNvSpPr>
            <p:nvPr/>
          </p:nvSpPr>
          <p:spPr bwMode="auto">
            <a:xfrm>
              <a:off x="10066574" y="7082252"/>
              <a:ext cx="3644409" cy="501211"/>
            </a:xfrm>
            <a:prstGeom prst="rect">
              <a:avLst/>
            </a:prstGeom>
            <a:noFill/>
            <a:ln w="9525">
              <a:noFill/>
              <a:miter lim="800000"/>
              <a:headEnd/>
              <a:tailEnd/>
            </a:ln>
          </p:spPr>
          <p:txBody>
            <a:bodyPr wrap="square" lIns="261205" tIns="65302" rIns="130602" bIns="65302">
              <a:spAutoFit/>
            </a:bodyPr>
            <a:lstStyle/>
            <a:p>
              <a:pPr algn="ctr">
                <a:spcBef>
                  <a:spcPts val="0"/>
                </a:spcBef>
              </a:pPr>
              <a:r>
                <a:rPr lang="en-US" sz="2400" b="1" dirty="0">
                  <a:latin typeface="+mn-lt"/>
                  <a:cs typeface="Arial" panose="020B0604020202020204" pitchFamily="34" charset="0"/>
                </a:rPr>
                <a:t>Third Floor </a:t>
              </a:r>
              <a:endParaRPr lang="en-US" sz="2400" b="1" dirty="0">
                <a:latin typeface="+mn-lt"/>
              </a:endParaRPr>
            </a:p>
          </p:txBody>
        </p:sp>
      </p:grpSp>
      <p:pic>
        <p:nvPicPr>
          <p:cNvPr id="13" name="Picture 12"/>
          <p:cNvPicPr/>
          <p:nvPr/>
        </p:nvPicPr>
        <p:blipFill>
          <a:blip r:embed="rId6" cstate="print">
            <a:extLst>
              <a:ext uri="{28A0092B-C50C-407E-A947-70E740481C1C}">
                <a14:useLocalDpi xmlns:a14="http://schemas.microsoft.com/office/drawing/2010/main" val="0"/>
              </a:ext>
            </a:extLst>
          </a:blip>
          <a:stretch>
            <a:fillRect/>
          </a:stretch>
        </p:blipFill>
        <p:spPr bwMode="auto">
          <a:xfrm>
            <a:off x="19164" y="7430946"/>
            <a:ext cx="2608289" cy="798653"/>
          </a:xfrm>
          <a:prstGeom prst="rect">
            <a:avLst/>
          </a:prstGeom>
          <a:noFill/>
          <a:ln w="9525">
            <a:noFill/>
            <a:miter lim="800000"/>
            <a:headEnd/>
            <a:tailEnd/>
          </a:ln>
        </p:spPr>
      </p:pic>
    </p:spTree>
    <p:extLst>
      <p:ext uri="{BB962C8B-B14F-4D97-AF65-F5344CB8AC3E}">
        <p14:creationId xmlns:p14="http://schemas.microsoft.com/office/powerpoint/2010/main" val="5940266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CC Presentation Template 28JUN2018.potx" id="{1CEAA49B-1EE3-461D-AC70-8A14331EB7A2}" vid="{65A8CA62-48F0-4706-BEF7-BA3833FF8EA3}"/>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lIns="261205" tIns="65302" rIns="130602" bIns="65302">
        <a:spAutoFit/>
      </a:bodyPr>
      <a:lstStyle>
        <a:defPPr>
          <a:spcBef>
            <a:spcPts val="0"/>
          </a:spcBef>
          <a:defRPr sz="2400" dirty="0" smtClean="0">
            <a:latin typeface="Century Gothic" panose="020B0502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CC Presentation Template 28JUN2018.potx" id="{1CEAA49B-1EE3-461D-AC70-8A14331EB7A2}" vid="{CE03D0BF-6406-435F-AAD4-2F6C06957227}"/>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lIns="261205" tIns="65302" rIns="130602" bIns="65302">
        <a:spAutoFit/>
      </a:bodyPr>
      <a:lstStyle>
        <a:defPPr>
          <a:spcBef>
            <a:spcPts val="0"/>
          </a:spcBef>
          <a:defRPr sz="2400" dirty="0" smtClean="0">
            <a:latin typeface="Century Gothic" panose="020B0502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CC Presentation Template 28JUN2018.potx" id="{1CEAA49B-1EE3-461D-AC70-8A14331EB7A2}" vid="{B24D404B-ECB7-4CB5-9E69-0C374B4A209D}"/>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PCC Presentation Template 28JUN2018</Template>
  <TotalTime>726</TotalTime>
  <Words>905</Words>
  <Application>Microsoft Macintosh PowerPoint</Application>
  <PresentationFormat>Custom</PresentationFormat>
  <Paragraphs>183</Paragraphs>
  <Slides>23</Slides>
  <Notes>21</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23</vt:i4>
      </vt:variant>
    </vt:vector>
  </HeadingPairs>
  <TitlesOfParts>
    <vt:vector size="32" baseType="lpstr">
      <vt:lpstr>Arial</vt:lpstr>
      <vt:lpstr>Calibri</vt:lpstr>
      <vt:lpstr>Century Gothic</vt:lpstr>
      <vt:lpstr>Constantia</vt:lpstr>
      <vt:lpstr>Times New Roman</vt:lpstr>
      <vt:lpstr>Wingdings</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County 0f San Mateo</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A. Richstone</dc:creator>
  <cp:lastModifiedBy>Laura Richstone</cp:lastModifiedBy>
  <cp:revision>37</cp:revision>
  <dcterms:created xsi:type="dcterms:W3CDTF">2020-03-12T16:39:59Z</dcterms:created>
  <dcterms:modified xsi:type="dcterms:W3CDTF">2020-03-18T21:05:47Z</dcterms:modified>
</cp:coreProperties>
</file>