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Lst>
  <p:sldSz cy="5143500" cx="9144000"/>
  <p:notesSz cx="6858000" cy="9144000"/>
  <p:embeddedFontLst>
    <p:embeddedFont>
      <p:font typeface="Roboto"/>
      <p:regular r:id="rId50"/>
      <p:bold r:id="rId51"/>
      <p:italic r:id="rId52"/>
      <p:boldItalic r:id="rId53"/>
    </p:embeddedFont>
    <p:embeddedFont>
      <p:font typeface="Arbutus Slab"/>
      <p:regular r:id="rId54"/>
    </p:embeddedFont>
    <p:embeddedFont>
      <p:font typeface="Lato"/>
      <p:regular r:id="rId55"/>
      <p:bold r:id="rId56"/>
      <p:italic r:id="rId57"/>
      <p:boldItalic r:id="rId58"/>
    </p:embeddedFont>
    <p:embeddedFont>
      <p:font typeface="Viga"/>
      <p:regular r:id="rId59"/>
    </p:embeddedFont>
    <p:embeddedFont>
      <p:font typeface="Open Sans Medium"/>
      <p:regular r:id="rId60"/>
      <p:bold r:id="rId61"/>
      <p:italic r:id="rId62"/>
      <p:boldItalic r:id="rId63"/>
    </p:embeddedFont>
    <p:embeddedFont>
      <p:font typeface="Archivo"/>
      <p:regular r:id="rId64"/>
      <p:bold r:id="rId65"/>
      <p:italic r:id="rId66"/>
      <p:boldItalic r:id="rId67"/>
    </p:embeddedFont>
    <p:embeddedFont>
      <p:font typeface="Itim"/>
      <p:regular r:id="rId68"/>
    </p:embeddedFont>
    <p:embeddedFont>
      <p:font typeface="Open Sans"/>
      <p:regular r:id="rId69"/>
      <p:bold r:id="rId70"/>
      <p:italic r:id="rId71"/>
      <p:boldItalic r:id="rId72"/>
    </p:embeddedFont>
    <p:embeddedFont>
      <p:font typeface="Century Gothic"/>
      <p:regular r:id="rId73"/>
      <p:bold r:id="rId74"/>
      <p:italic r:id="rId75"/>
      <p:boldItalic r:id="rId7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font" Target="fonts/CenturyGothic-regular.fntdata"/><Relationship Id="rId72" Type="http://schemas.openxmlformats.org/officeDocument/2006/relationships/font" Target="fonts/OpenSans-boldItalic.fntdata"/><Relationship Id="rId31" Type="http://schemas.openxmlformats.org/officeDocument/2006/relationships/slide" Target="slides/slide26.xml"/><Relationship Id="rId75" Type="http://schemas.openxmlformats.org/officeDocument/2006/relationships/font" Target="fonts/CenturyGothic-italic.fntdata"/><Relationship Id="rId30" Type="http://schemas.openxmlformats.org/officeDocument/2006/relationships/slide" Target="slides/slide25.xml"/><Relationship Id="rId74" Type="http://schemas.openxmlformats.org/officeDocument/2006/relationships/font" Target="fonts/CenturyGothic-bold.fntdata"/><Relationship Id="rId33" Type="http://schemas.openxmlformats.org/officeDocument/2006/relationships/slide" Target="slides/slide28.xml"/><Relationship Id="rId32" Type="http://schemas.openxmlformats.org/officeDocument/2006/relationships/slide" Target="slides/slide27.xml"/><Relationship Id="rId76" Type="http://schemas.openxmlformats.org/officeDocument/2006/relationships/font" Target="fonts/CenturyGothic-boldItalic.fntdata"/><Relationship Id="rId35" Type="http://schemas.openxmlformats.org/officeDocument/2006/relationships/slide" Target="slides/slide30.xml"/><Relationship Id="rId34" Type="http://schemas.openxmlformats.org/officeDocument/2006/relationships/slide" Target="slides/slide29.xml"/><Relationship Id="rId71" Type="http://schemas.openxmlformats.org/officeDocument/2006/relationships/font" Target="fonts/OpenSans-italic.fntdata"/><Relationship Id="rId70" Type="http://schemas.openxmlformats.org/officeDocument/2006/relationships/font" Target="fonts/OpenSans-bold.fntdata"/><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font" Target="fonts/OpenSansMedium-italic.fntdata"/><Relationship Id="rId61" Type="http://schemas.openxmlformats.org/officeDocument/2006/relationships/font" Target="fonts/OpenSansMedium-bold.fntdata"/><Relationship Id="rId20" Type="http://schemas.openxmlformats.org/officeDocument/2006/relationships/slide" Target="slides/slide15.xml"/><Relationship Id="rId64" Type="http://schemas.openxmlformats.org/officeDocument/2006/relationships/font" Target="fonts/Archivo-regular.fntdata"/><Relationship Id="rId63" Type="http://schemas.openxmlformats.org/officeDocument/2006/relationships/font" Target="fonts/OpenSansMedium-boldItalic.fntdata"/><Relationship Id="rId22" Type="http://schemas.openxmlformats.org/officeDocument/2006/relationships/slide" Target="slides/slide17.xml"/><Relationship Id="rId66" Type="http://schemas.openxmlformats.org/officeDocument/2006/relationships/font" Target="fonts/Archivo-italic.fntdata"/><Relationship Id="rId21" Type="http://schemas.openxmlformats.org/officeDocument/2006/relationships/slide" Target="slides/slide16.xml"/><Relationship Id="rId65" Type="http://schemas.openxmlformats.org/officeDocument/2006/relationships/font" Target="fonts/Archivo-bold.fntdata"/><Relationship Id="rId24" Type="http://schemas.openxmlformats.org/officeDocument/2006/relationships/slide" Target="slides/slide19.xml"/><Relationship Id="rId68" Type="http://schemas.openxmlformats.org/officeDocument/2006/relationships/font" Target="fonts/Itim-regular.fntdata"/><Relationship Id="rId23" Type="http://schemas.openxmlformats.org/officeDocument/2006/relationships/slide" Target="slides/slide18.xml"/><Relationship Id="rId67" Type="http://schemas.openxmlformats.org/officeDocument/2006/relationships/font" Target="fonts/Archivo-boldItalic.fntdata"/><Relationship Id="rId60" Type="http://schemas.openxmlformats.org/officeDocument/2006/relationships/font" Target="fonts/OpenSansMedium-regular.fntdata"/><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font" Target="fonts/OpenSans-regular.fntdata"/><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Roboto-bold.fntdata"/><Relationship Id="rId50" Type="http://schemas.openxmlformats.org/officeDocument/2006/relationships/font" Target="fonts/Roboto-regular.fntdata"/><Relationship Id="rId53" Type="http://schemas.openxmlformats.org/officeDocument/2006/relationships/font" Target="fonts/Roboto-boldItalic.fntdata"/><Relationship Id="rId52" Type="http://schemas.openxmlformats.org/officeDocument/2006/relationships/font" Target="fonts/Roboto-italic.fntdata"/><Relationship Id="rId11" Type="http://schemas.openxmlformats.org/officeDocument/2006/relationships/slide" Target="slides/slide6.xml"/><Relationship Id="rId55" Type="http://schemas.openxmlformats.org/officeDocument/2006/relationships/font" Target="fonts/Lato-regular.fntdata"/><Relationship Id="rId10" Type="http://schemas.openxmlformats.org/officeDocument/2006/relationships/slide" Target="slides/slide5.xml"/><Relationship Id="rId54" Type="http://schemas.openxmlformats.org/officeDocument/2006/relationships/font" Target="fonts/ArbutusSlab-regular.fntdata"/><Relationship Id="rId13" Type="http://schemas.openxmlformats.org/officeDocument/2006/relationships/slide" Target="slides/slide8.xml"/><Relationship Id="rId57" Type="http://schemas.openxmlformats.org/officeDocument/2006/relationships/font" Target="fonts/Lato-italic.fntdata"/><Relationship Id="rId12" Type="http://schemas.openxmlformats.org/officeDocument/2006/relationships/slide" Target="slides/slide7.xml"/><Relationship Id="rId56" Type="http://schemas.openxmlformats.org/officeDocument/2006/relationships/font" Target="fonts/Lato-bold.fntdata"/><Relationship Id="rId15" Type="http://schemas.openxmlformats.org/officeDocument/2006/relationships/slide" Target="slides/slide10.xml"/><Relationship Id="rId59" Type="http://schemas.openxmlformats.org/officeDocument/2006/relationships/font" Target="fonts/Viga-regular.fntdata"/><Relationship Id="rId14" Type="http://schemas.openxmlformats.org/officeDocument/2006/relationships/slide" Target="slides/slide9.xml"/><Relationship Id="rId58" Type="http://schemas.openxmlformats.org/officeDocument/2006/relationships/font" Target="fonts/Lato-bold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9" name="Shape 759"/>
        <p:cNvGrpSpPr/>
        <p:nvPr/>
      </p:nvGrpSpPr>
      <p:grpSpPr>
        <a:xfrm>
          <a:off x="0" y="0"/>
          <a:ext cx="0" cy="0"/>
          <a:chOff x="0" y="0"/>
          <a:chExt cx="0" cy="0"/>
        </a:xfrm>
      </p:grpSpPr>
      <p:sp>
        <p:nvSpPr>
          <p:cNvPr id="760" name="Google Shape;760;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761" name="Google Shape;761;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6" name="Shape 816"/>
        <p:cNvGrpSpPr/>
        <p:nvPr/>
      </p:nvGrpSpPr>
      <p:grpSpPr>
        <a:xfrm>
          <a:off x="0" y="0"/>
          <a:ext cx="0" cy="0"/>
          <a:chOff x="0" y="0"/>
          <a:chExt cx="0" cy="0"/>
        </a:xfrm>
      </p:grpSpPr>
      <p:sp>
        <p:nvSpPr>
          <p:cNvPr id="817" name="Google Shape;817;g1714c505334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8" name="Google Shape;818;g1714c505334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2" name="Shape 822"/>
        <p:cNvGrpSpPr/>
        <p:nvPr/>
      </p:nvGrpSpPr>
      <p:grpSpPr>
        <a:xfrm>
          <a:off x="0" y="0"/>
          <a:ext cx="0" cy="0"/>
          <a:chOff x="0" y="0"/>
          <a:chExt cx="0" cy="0"/>
        </a:xfrm>
      </p:grpSpPr>
      <p:sp>
        <p:nvSpPr>
          <p:cNvPr id="823" name="Google Shape;823;g1714c505334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4" name="Google Shape;824;g1714c505334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9" name="Shape 829"/>
        <p:cNvGrpSpPr/>
        <p:nvPr/>
      </p:nvGrpSpPr>
      <p:grpSpPr>
        <a:xfrm>
          <a:off x="0" y="0"/>
          <a:ext cx="0" cy="0"/>
          <a:chOff x="0" y="0"/>
          <a:chExt cx="0" cy="0"/>
        </a:xfrm>
      </p:grpSpPr>
      <p:sp>
        <p:nvSpPr>
          <p:cNvPr id="830" name="Google Shape;830;g1714c505334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1" name="Google Shape;831;g1714c505334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6" name="Shape 836"/>
        <p:cNvGrpSpPr/>
        <p:nvPr/>
      </p:nvGrpSpPr>
      <p:grpSpPr>
        <a:xfrm>
          <a:off x="0" y="0"/>
          <a:ext cx="0" cy="0"/>
          <a:chOff x="0" y="0"/>
          <a:chExt cx="0" cy="0"/>
        </a:xfrm>
      </p:grpSpPr>
      <p:sp>
        <p:nvSpPr>
          <p:cNvPr id="837" name="Google Shape;837;g1714c505334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8" name="Google Shape;838;g1714c505334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3" name="Shape 843"/>
        <p:cNvGrpSpPr/>
        <p:nvPr/>
      </p:nvGrpSpPr>
      <p:grpSpPr>
        <a:xfrm>
          <a:off x="0" y="0"/>
          <a:ext cx="0" cy="0"/>
          <a:chOff x="0" y="0"/>
          <a:chExt cx="0" cy="0"/>
        </a:xfrm>
      </p:grpSpPr>
      <p:sp>
        <p:nvSpPr>
          <p:cNvPr id="844" name="Google Shape;844;g1714c505334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5" name="Google Shape;845;g1714c505334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0" name="Shape 850"/>
        <p:cNvGrpSpPr/>
        <p:nvPr/>
      </p:nvGrpSpPr>
      <p:grpSpPr>
        <a:xfrm>
          <a:off x="0" y="0"/>
          <a:ext cx="0" cy="0"/>
          <a:chOff x="0" y="0"/>
          <a:chExt cx="0" cy="0"/>
        </a:xfrm>
      </p:grpSpPr>
      <p:sp>
        <p:nvSpPr>
          <p:cNvPr id="851" name="Google Shape;851;g24e19f21158_1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2" name="Google Shape;852;g24e19f21158_1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7" name="Shape 857"/>
        <p:cNvGrpSpPr/>
        <p:nvPr/>
      </p:nvGrpSpPr>
      <p:grpSpPr>
        <a:xfrm>
          <a:off x="0" y="0"/>
          <a:ext cx="0" cy="0"/>
          <a:chOff x="0" y="0"/>
          <a:chExt cx="0" cy="0"/>
        </a:xfrm>
      </p:grpSpPr>
      <p:sp>
        <p:nvSpPr>
          <p:cNvPr id="858" name="Google Shape;858;g1714c505334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9" name="Google Shape;859;g1714c505334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4" name="Shape 864"/>
        <p:cNvGrpSpPr/>
        <p:nvPr/>
      </p:nvGrpSpPr>
      <p:grpSpPr>
        <a:xfrm>
          <a:off x="0" y="0"/>
          <a:ext cx="0" cy="0"/>
          <a:chOff x="0" y="0"/>
          <a:chExt cx="0" cy="0"/>
        </a:xfrm>
      </p:grpSpPr>
      <p:sp>
        <p:nvSpPr>
          <p:cNvPr id="865" name="Google Shape;865;g1714c505334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6" name="Google Shape;866;g1714c505334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1" name="Shape 871"/>
        <p:cNvGrpSpPr/>
        <p:nvPr/>
      </p:nvGrpSpPr>
      <p:grpSpPr>
        <a:xfrm>
          <a:off x="0" y="0"/>
          <a:ext cx="0" cy="0"/>
          <a:chOff x="0" y="0"/>
          <a:chExt cx="0" cy="0"/>
        </a:xfrm>
      </p:grpSpPr>
      <p:sp>
        <p:nvSpPr>
          <p:cNvPr id="872" name="Google Shape;872;g28ff6e80163_2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3" name="Google Shape;873;g28ff6e80163_2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8" name="Shape 878"/>
        <p:cNvGrpSpPr/>
        <p:nvPr/>
      </p:nvGrpSpPr>
      <p:grpSpPr>
        <a:xfrm>
          <a:off x="0" y="0"/>
          <a:ext cx="0" cy="0"/>
          <a:chOff x="0" y="0"/>
          <a:chExt cx="0" cy="0"/>
        </a:xfrm>
      </p:grpSpPr>
      <p:sp>
        <p:nvSpPr>
          <p:cNvPr id="879" name="Google Shape;879;g1714c505334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0" name="Google Shape;880;g1714c505334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5" name="Shape 765"/>
        <p:cNvGrpSpPr/>
        <p:nvPr/>
      </p:nvGrpSpPr>
      <p:grpSpPr>
        <a:xfrm>
          <a:off x="0" y="0"/>
          <a:ext cx="0" cy="0"/>
          <a:chOff x="0" y="0"/>
          <a:chExt cx="0" cy="0"/>
        </a:xfrm>
      </p:grpSpPr>
      <p:sp>
        <p:nvSpPr>
          <p:cNvPr id="766" name="Google Shape;766;g1714c505334_0_2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7" name="Google Shape;767;g1714c505334_0_2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4" name="Shape 884"/>
        <p:cNvGrpSpPr/>
        <p:nvPr/>
      </p:nvGrpSpPr>
      <p:grpSpPr>
        <a:xfrm>
          <a:off x="0" y="0"/>
          <a:ext cx="0" cy="0"/>
          <a:chOff x="0" y="0"/>
          <a:chExt cx="0" cy="0"/>
        </a:xfrm>
      </p:grpSpPr>
      <p:sp>
        <p:nvSpPr>
          <p:cNvPr id="885" name="Google Shape;885;g1714c505334_0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6" name="Google Shape;886;g1714c505334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1" name="Shape 891"/>
        <p:cNvGrpSpPr/>
        <p:nvPr/>
      </p:nvGrpSpPr>
      <p:grpSpPr>
        <a:xfrm>
          <a:off x="0" y="0"/>
          <a:ext cx="0" cy="0"/>
          <a:chOff x="0" y="0"/>
          <a:chExt cx="0" cy="0"/>
        </a:xfrm>
      </p:grpSpPr>
      <p:sp>
        <p:nvSpPr>
          <p:cNvPr id="892" name="Google Shape;892;g1714c505334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3" name="Google Shape;893;g1714c505334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7" name="Shape 897"/>
        <p:cNvGrpSpPr/>
        <p:nvPr/>
      </p:nvGrpSpPr>
      <p:grpSpPr>
        <a:xfrm>
          <a:off x="0" y="0"/>
          <a:ext cx="0" cy="0"/>
          <a:chOff x="0" y="0"/>
          <a:chExt cx="0" cy="0"/>
        </a:xfrm>
      </p:grpSpPr>
      <p:sp>
        <p:nvSpPr>
          <p:cNvPr id="898" name="Google Shape;898;g29be55162ae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9" name="Google Shape;899;g29be55162ae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3" name="Shape 903"/>
        <p:cNvGrpSpPr/>
        <p:nvPr/>
      </p:nvGrpSpPr>
      <p:grpSpPr>
        <a:xfrm>
          <a:off x="0" y="0"/>
          <a:ext cx="0" cy="0"/>
          <a:chOff x="0" y="0"/>
          <a:chExt cx="0" cy="0"/>
        </a:xfrm>
      </p:grpSpPr>
      <p:sp>
        <p:nvSpPr>
          <p:cNvPr id="904" name="Google Shape;904;g1714c505334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5" name="Google Shape;905;g1714c505334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9" name="Shape 909"/>
        <p:cNvGrpSpPr/>
        <p:nvPr/>
      </p:nvGrpSpPr>
      <p:grpSpPr>
        <a:xfrm>
          <a:off x="0" y="0"/>
          <a:ext cx="0" cy="0"/>
          <a:chOff x="0" y="0"/>
          <a:chExt cx="0" cy="0"/>
        </a:xfrm>
      </p:grpSpPr>
      <p:sp>
        <p:nvSpPr>
          <p:cNvPr id="910" name="Google Shape;910;g24e19f21158_1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1" name="Google Shape;911;g24e19f21158_1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6" name="Shape 916"/>
        <p:cNvGrpSpPr/>
        <p:nvPr/>
      </p:nvGrpSpPr>
      <p:grpSpPr>
        <a:xfrm>
          <a:off x="0" y="0"/>
          <a:ext cx="0" cy="0"/>
          <a:chOff x="0" y="0"/>
          <a:chExt cx="0" cy="0"/>
        </a:xfrm>
      </p:grpSpPr>
      <p:sp>
        <p:nvSpPr>
          <p:cNvPr id="917" name="Google Shape;917;g1714c505334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8" name="Google Shape;918;g1714c505334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3" name="Shape 923"/>
        <p:cNvGrpSpPr/>
        <p:nvPr/>
      </p:nvGrpSpPr>
      <p:grpSpPr>
        <a:xfrm>
          <a:off x="0" y="0"/>
          <a:ext cx="0" cy="0"/>
          <a:chOff x="0" y="0"/>
          <a:chExt cx="0" cy="0"/>
        </a:xfrm>
      </p:grpSpPr>
      <p:sp>
        <p:nvSpPr>
          <p:cNvPr id="924" name="Google Shape;924;g1714c505334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5" name="Google Shape;925;g1714c505334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0" name="Shape 930"/>
        <p:cNvGrpSpPr/>
        <p:nvPr/>
      </p:nvGrpSpPr>
      <p:grpSpPr>
        <a:xfrm>
          <a:off x="0" y="0"/>
          <a:ext cx="0" cy="0"/>
          <a:chOff x="0" y="0"/>
          <a:chExt cx="0" cy="0"/>
        </a:xfrm>
      </p:grpSpPr>
      <p:sp>
        <p:nvSpPr>
          <p:cNvPr id="931" name="Google Shape;931;g1714c505334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2" name="Google Shape;932;g1714c505334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7" name="Shape 937"/>
        <p:cNvGrpSpPr/>
        <p:nvPr/>
      </p:nvGrpSpPr>
      <p:grpSpPr>
        <a:xfrm>
          <a:off x="0" y="0"/>
          <a:ext cx="0" cy="0"/>
          <a:chOff x="0" y="0"/>
          <a:chExt cx="0" cy="0"/>
        </a:xfrm>
      </p:grpSpPr>
      <p:sp>
        <p:nvSpPr>
          <p:cNvPr id="938" name="Google Shape;938;g1714c505334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9" name="Google Shape;939;g1714c505334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4" name="Shape 944"/>
        <p:cNvGrpSpPr/>
        <p:nvPr/>
      </p:nvGrpSpPr>
      <p:grpSpPr>
        <a:xfrm>
          <a:off x="0" y="0"/>
          <a:ext cx="0" cy="0"/>
          <a:chOff x="0" y="0"/>
          <a:chExt cx="0" cy="0"/>
        </a:xfrm>
      </p:grpSpPr>
      <p:sp>
        <p:nvSpPr>
          <p:cNvPr id="945" name="Google Shape;945;g24e19f21158_1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6" name="Google Shape;946;g24e19f21158_1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1" name="Shape 771"/>
        <p:cNvGrpSpPr/>
        <p:nvPr/>
      </p:nvGrpSpPr>
      <p:grpSpPr>
        <a:xfrm>
          <a:off x="0" y="0"/>
          <a:ext cx="0" cy="0"/>
          <a:chOff x="0" y="0"/>
          <a:chExt cx="0" cy="0"/>
        </a:xfrm>
      </p:grpSpPr>
      <p:sp>
        <p:nvSpPr>
          <p:cNvPr id="772" name="Google Shape;772;g1714c505334_0_2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3" name="Google Shape;773;g1714c505334_0_2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1" name="Shape 951"/>
        <p:cNvGrpSpPr/>
        <p:nvPr/>
      </p:nvGrpSpPr>
      <p:grpSpPr>
        <a:xfrm>
          <a:off x="0" y="0"/>
          <a:ext cx="0" cy="0"/>
          <a:chOff x="0" y="0"/>
          <a:chExt cx="0" cy="0"/>
        </a:xfrm>
      </p:grpSpPr>
      <p:sp>
        <p:nvSpPr>
          <p:cNvPr id="952" name="Google Shape;952;g24e19f21158_1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3" name="Google Shape;953;g24e19f21158_1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8" name="Shape 958"/>
        <p:cNvGrpSpPr/>
        <p:nvPr/>
      </p:nvGrpSpPr>
      <p:grpSpPr>
        <a:xfrm>
          <a:off x="0" y="0"/>
          <a:ext cx="0" cy="0"/>
          <a:chOff x="0" y="0"/>
          <a:chExt cx="0" cy="0"/>
        </a:xfrm>
      </p:grpSpPr>
      <p:sp>
        <p:nvSpPr>
          <p:cNvPr id="959" name="Google Shape;959;g1714c505334_0_1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0" name="Google Shape;960;g1714c505334_0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4" name="Shape 964"/>
        <p:cNvGrpSpPr/>
        <p:nvPr/>
      </p:nvGrpSpPr>
      <p:grpSpPr>
        <a:xfrm>
          <a:off x="0" y="0"/>
          <a:ext cx="0" cy="0"/>
          <a:chOff x="0" y="0"/>
          <a:chExt cx="0" cy="0"/>
        </a:xfrm>
      </p:grpSpPr>
      <p:sp>
        <p:nvSpPr>
          <p:cNvPr id="965" name="Google Shape;965;g1714c505334_0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6" name="Google Shape;966;g1714c505334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1" name="Shape 971"/>
        <p:cNvGrpSpPr/>
        <p:nvPr/>
      </p:nvGrpSpPr>
      <p:grpSpPr>
        <a:xfrm>
          <a:off x="0" y="0"/>
          <a:ext cx="0" cy="0"/>
          <a:chOff x="0" y="0"/>
          <a:chExt cx="0" cy="0"/>
        </a:xfrm>
      </p:grpSpPr>
      <p:sp>
        <p:nvSpPr>
          <p:cNvPr id="972" name="Google Shape;972;g24fb9f895c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3" name="Google Shape;973;g24fb9f895c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8" name="Shape 978"/>
        <p:cNvGrpSpPr/>
        <p:nvPr/>
      </p:nvGrpSpPr>
      <p:grpSpPr>
        <a:xfrm>
          <a:off x="0" y="0"/>
          <a:ext cx="0" cy="0"/>
          <a:chOff x="0" y="0"/>
          <a:chExt cx="0" cy="0"/>
        </a:xfrm>
      </p:grpSpPr>
      <p:sp>
        <p:nvSpPr>
          <p:cNvPr id="979" name="Google Shape;979;g24fb9f895cc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0" name="Google Shape;980;g24fb9f895cc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5" name="Shape 985"/>
        <p:cNvGrpSpPr/>
        <p:nvPr/>
      </p:nvGrpSpPr>
      <p:grpSpPr>
        <a:xfrm>
          <a:off x="0" y="0"/>
          <a:ext cx="0" cy="0"/>
          <a:chOff x="0" y="0"/>
          <a:chExt cx="0" cy="0"/>
        </a:xfrm>
      </p:grpSpPr>
      <p:sp>
        <p:nvSpPr>
          <p:cNvPr id="986" name="Google Shape;986;g25cf96a908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7" name="Google Shape;987;g25cf96a908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2" name="Shape 992"/>
        <p:cNvGrpSpPr/>
        <p:nvPr/>
      </p:nvGrpSpPr>
      <p:grpSpPr>
        <a:xfrm>
          <a:off x="0" y="0"/>
          <a:ext cx="0" cy="0"/>
          <a:chOff x="0" y="0"/>
          <a:chExt cx="0" cy="0"/>
        </a:xfrm>
      </p:grpSpPr>
      <p:sp>
        <p:nvSpPr>
          <p:cNvPr id="993" name="Google Shape;993;g25cc086f6ec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4" name="Google Shape;994;g25cc086f6ec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9" name="Shape 999"/>
        <p:cNvGrpSpPr/>
        <p:nvPr/>
      </p:nvGrpSpPr>
      <p:grpSpPr>
        <a:xfrm>
          <a:off x="0" y="0"/>
          <a:ext cx="0" cy="0"/>
          <a:chOff x="0" y="0"/>
          <a:chExt cx="0" cy="0"/>
        </a:xfrm>
      </p:grpSpPr>
      <p:sp>
        <p:nvSpPr>
          <p:cNvPr id="1000" name="Google Shape;1000;g294fc70609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1" name="Google Shape;1001;g294fc70609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5" name="Shape 1005"/>
        <p:cNvGrpSpPr/>
        <p:nvPr/>
      </p:nvGrpSpPr>
      <p:grpSpPr>
        <a:xfrm>
          <a:off x="0" y="0"/>
          <a:ext cx="0" cy="0"/>
          <a:chOff x="0" y="0"/>
          <a:chExt cx="0" cy="0"/>
        </a:xfrm>
      </p:grpSpPr>
      <p:sp>
        <p:nvSpPr>
          <p:cNvPr id="1006" name="Google Shape;1006;g25cf96a908d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7" name="Google Shape;1007;g25cf96a908d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1" name="Shape 1011"/>
        <p:cNvGrpSpPr/>
        <p:nvPr/>
      </p:nvGrpSpPr>
      <p:grpSpPr>
        <a:xfrm>
          <a:off x="0" y="0"/>
          <a:ext cx="0" cy="0"/>
          <a:chOff x="0" y="0"/>
          <a:chExt cx="0" cy="0"/>
        </a:xfrm>
      </p:grpSpPr>
      <p:sp>
        <p:nvSpPr>
          <p:cNvPr id="1012" name="Google Shape;1012;g29be55162a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3" name="Google Shape;1013;g29be55162a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7" name="Shape 777"/>
        <p:cNvGrpSpPr/>
        <p:nvPr/>
      </p:nvGrpSpPr>
      <p:grpSpPr>
        <a:xfrm>
          <a:off x="0" y="0"/>
          <a:ext cx="0" cy="0"/>
          <a:chOff x="0" y="0"/>
          <a:chExt cx="0" cy="0"/>
        </a:xfrm>
      </p:grpSpPr>
      <p:sp>
        <p:nvSpPr>
          <p:cNvPr id="778" name="Google Shape;778;g1714c505334_0_2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9" name="Google Shape;779;g1714c505334_0_2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8" name="Shape 1018"/>
        <p:cNvGrpSpPr/>
        <p:nvPr/>
      </p:nvGrpSpPr>
      <p:grpSpPr>
        <a:xfrm>
          <a:off x="0" y="0"/>
          <a:ext cx="0" cy="0"/>
          <a:chOff x="0" y="0"/>
          <a:chExt cx="0" cy="0"/>
        </a:xfrm>
      </p:grpSpPr>
      <p:sp>
        <p:nvSpPr>
          <p:cNvPr id="1019" name="Google Shape;1019;g3164622e60a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0" name="Google Shape;1020;g3164622e60a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5" name="Shape 1025"/>
        <p:cNvGrpSpPr/>
        <p:nvPr/>
      </p:nvGrpSpPr>
      <p:grpSpPr>
        <a:xfrm>
          <a:off x="0" y="0"/>
          <a:ext cx="0" cy="0"/>
          <a:chOff x="0" y="0"/>
          <a:chExt cx="0" cy="0"/>
        </a:xfrm>
      </p:grpSpPr>
      <p:sp>
        <p:nvSpPr>
          <p:cNvPr id="1026" name="Google Shape;1026;g1714c505334_0_2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7" name="Google Shape;1027;g1714c505334_0_2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2" name="Shape 1032"/>
        <p:cNvGrpSpPr/>
        <p:nvPr/>
      </p:nvGrpSpPr>
      <p:grpSpPr>
        <a:xfrm>
          <a:off x="0" y="0"/>
          <a:ext cx="0" cy="0"/>
          <a:chOff x="0" y="0"/>
          <a:chExt cx="0" cy="0"/>
        </a:xfrm>
      </p:grpSpPr>
      <p:sp>
        <p:nvSpPr>
          <p:cNvPr id="1033" name="Google Shape;1033;g1714c505334_0_2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4" name="Google Shape;1034;g1714c505334_0_2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8" name="Shape 1038"/>
        <p:cNvGrpSpPr/>
        <p:nvPr/>
      </p:nvGrpSpPr>
      <p:grpSpPr>
        <a:xfrm>
          <a:off x="0" y="0"/>
          <a:ext cx="0" cy="0"/>
          <a:chOff x="0" y="0"/>
          <a:chExt cx="0" cy="0"/>
        </a:xfrm>
      </p:grpSpPr>
      <p:sp>
        <p:nvSpPr>
          <p:cNvPr id="1039" name="Google Shape;1039;g1714c505334_0_2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0" name="Google Shape;1040;g1714c505334_0_2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3" name="Shape 1043"/>
        <p:cNvGrpSpPr/>
        <p:nvPr/>
      </p:nvGrpSpPr>
      <p:grpSpPr>
        <a:xfrm>
          <a:off x="0" y="0"/>
          <a:ext cx="0" cy="0"/>
          <a:chOff x="0" y="0"/>
          <a:chExt cx="0" cy="0"/>
        </a:xfrm>
      </p:grpSpPr>
      <p:sp>
        <p:nvSpPr>
          <p:cNvPr id="1044" name="Google Shape;1044;g1714c505334_0_2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5" name="Google Shape;1045;g1714c505334_0_2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3" name="Shape 783"/>
        <p:cNvGrpSpPr/>
        <p:nvPr/>
      </p:nvGrpSpPr>
      <p:grpSpPr>
        <a:xfrm>
          <a:off x="0" y="0"/>
          <a:ext cx="0" cy="0"/>
          <a:chOff x="0" y="0"/>
          <a:chExt cx="0" cy="0"/>
        </a:xfrm>
      </p:grpSpPr>
      <p:sp>
        <p:nvSpPr>
          <p:cNvPr id="784" name="Google Shape;784;g1714c505334_0_2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5" name="Google Shape;785;g1714c505334_0_2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9" name="Shape 789"/>
        <p:cNvGrpSpPr/>
        <p:nvPr/>
      </p:nvGrpSpPr>
      <p:grpSpPr>
        <a:xfrm>
          <a:off x="0" y="0"/>
          <a:ext cx="0" cy="0"/>
          <a:chOff x="0" y="0"/>
          <a:chExt cx="0" cy="0"/>
        </a:xfrm>
      </p:grpSpPr>
      <p:sp>
        <p:nvSpPr>
          <p:cNvPr id="790" name="Google Shape;790;g1714c505334_1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1" name="Google Shape;791;g1714c505334_1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5" name="Shape 795"/>
        <p:cNvGrpSpPr/>
        <p:nvPr/>
      </p:nvGrpSpPr>
      <p:grpSpPr>
        <a:xfrm>
          <a:off x="0" y="0"/>
          <a:ext cx="0" cy="0"/>
          <a:chOff x="0" y="0"/>
          <a:chExt cx="0" cy="0"/>
        </a:xfrm>
      </p:grpSpPr>
      <p:sp>
        <p:nvSpPr>
          <p:cNvPr id="796" name="Google Shape;796;g3164622e60a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7" name="Google Shape;797;g3164622e60a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2" name="Shape 802"/>
        <p:cNvGrpSpPr/>
        <p:nvPr/>
      </p:nvGrpSpPr>
      <p:grpSpPr>
        <a:xfrm>
          <a:off x="0" y="0"/>
          <a:ext cx="0" cy="0"/>
          <a:chOff x="0" y="0"/>
          <a:chExt cx="0" cy="0"/>
        </a:xfrm>
      </p:grpSpPr>
      <p:sp>
        <p:nvSpPr>
          <p:cNvPr id="803" name="Google Shape;803;g3164622e60a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4" name="Google Shape;804;g3164622e60a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9" name="Shape 809"/>
        <p:cNvGrpSpPr/>
        <p:nvPr/>
      </p:nvGrpSpPr>
      <p:grpSpPr>
        <a:xfrm>
          <a:off x="0" y="0"/>
          <a:ext cx="0" cy="0"/>
          <a:chOff x="0" y="0"/>
          <a:chExt cx="0" cy="0"/>
        </a:xfrm>
      </p:grpSpPr>
      <p:sp>
        <p:nvSpPr>
          <p:cNvPr id="810" name="Google Shape;810;g1714c505334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1" name="Google Shape;811;g1714c505334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s://slidesgo.com/" TargetMode="External"/><Relationship Id="rId3" Type="http://schemas.openxmlformats.org/officeDocument/2006/relationships/hyperlink" Target="https://www.flaticon.com/" TargetMode="External"/><Relationship Id="rId4" Type="http://schemas.openxmlformats.org/officeDocument/2006/relationships/hyperlink" Target="https://www.freepik.com/" TargetMode="Externa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 name="Shape 8"/>
        <p:cNvGrpSpPr/>
        <p:nvPr/>
      </p:nvGrpSpPr>
      <p:grpSpPr>
        <a:xfrm>
          <a:off x="0" y="0"/>
          <a:ext cx="0" cy="0"/>
          <a:chOff x="0" y="0"/>
          <a:chExt cx="0" cy="0"/>
        </a:xfrm>
      </p:grpSpPr>
      <p:sp>
        <p:nvSpPr>
          <p:cNvPr id="9" name="Google Shape;9;p2"/>
          <p:cNvSpPr/>
          <p:nvPr/>
        </p:nvSpPr>
        <p:spPr>
          <a:xfrm rot="1211386">
            <a:off x="-1336295" y="148997"/>
            <a:ext cx="3304335" cy="1854808"/>
          </a:xfrm>
          <a:custGeom>
            <a:rect b="b" l="l" r="r" t="t"/>
            <a:pathLst>
              <a:path extrusionOk="0" h="16581" w="29539">
                <a:moveTo>
                  <a:pt x="8792" y="1"/>
                </a:moveTo>
                <a:cubicBezTo>
                  <a:pt x="720" y="1"/>
                  <a:pt x="0" y="14355"/>
                  <a:pt x="11839" y="16424"/>
                </a:cubicBezTo>
                <a:cubicBezTo>
                  <a:pt x="12453" y="16530"/>
                  <a:pt x="13108" y="16581"/>
                  <a:pt x="13790" y="16581"/>
                </a:cubicBezTo>
                <a:cubicBezTo>
                  <a:pt x="18924" y="16581"/>
                  <a:pt x="25572" y="13680"/>
                  <a:pt x="27835" y="9432"/>
                </a:cubicBezTo>
                <a:cubicBezTo>
                  <a:pt x="29539" y="5632"/>
                  <a:pt x="26611" y="3045"/>
                  <a:pt x="23147" y="3045"/>
                </a:cubicBezTo>
                <a:cubicBezTo>
                  <a:pt x="22716" y="3045"/>
                  <a:pt x="22277" y="3085"/>
                  <a:pt x="21837" y="3167"/>
                </a:cubicBezTo>
                <a:cubicBezTo>
                  <a:pt x="21813" y="3167"/>
                  <a:pt x="21803" y="3167"/>
                  <a:pt x="21782" y="3178"/>
                </a:cubicBezTo>
                <a:cubicBezTo>
                  <a:pt x="21212" y="3258"/>
                  <a:pt x="20639" y="3298"/>
                  <a:pt x="20068" y="3298"/>
                </a:cubicBezTo>
                <a:cubicBezTo>
                  <a:pt x="17960" y="3298"/>
                  <a:pt x="15878" y="2753"/>
                  <a:pt x="14042" y="1672"/>
                </a:cubicBezTo>
                <a:cubicBezTo>
                  <a:pt x="12059" y="500"/>
                  <a:pt x="10297" y="1"/>
                  <a:pt x="879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 name="Google Shape;10;p2"/>
          <p:cNvSpPr/>
          <p:nvPr/>
        </p:nvSpPr>
        <p:spPr>
          <a:xfrm rot="5400000">
            <a:off x="7905912" y="-70156"/>
            <a:ext cx="1809059" cy="1691372"/>
          </a:xfrm>
          <a:custGeom>
            <a:rect b="b" l="l" r="r" t="t"/>
            <a:pathLst>
              <a:path extrusionOk="0" h="7916" w="8467">
                <a:moveTo>
                  <a:pt x="5370" y="0"/>
                </a:moveTo>
                <a:cubicBezTo>
                  <a:pt x="5145" y="0"/>
                  <a:pt x="4917" y="28"/>
                  <a:pt x="4691" y="87"/>
                </a:cubicBezTo>
                <a:cubicBezTo>
                  <a:pt x="4204" y="219"/>
                  <a:pt x="3742" y="483"/>
                  <a:pt x="3425" y="890"/>
                </a:cubicBezTo>
                <a:cubicBezTo>
                  <a:pt x="3335" y="990"/>
                  <a:pt x="3269" y="1099"/>
                  <a:pt x="3203" y="1210"/>
                </a:cubicBezTo>
                <a:cubicBezTo>
                  <a:pt x="2698" y="2013"/>
                  <a:pt x="2542" y="3028"/>
                  <a:pt x="1850" y="3699"/>
                </a:cubicBezTo>
                <a:cubicBezTo>
                  <a:pt x="1784" y="3765"/>
                  <a:pt x="1707" y="3820"/>
                  <a:pt x="1628" y="3886"/>
                </a:cubicBezTo>
                <a:cubicBezTo>
                  <a:pt x="1597" y="3908"/>
                  <a:pt x="1552" y="3939"/>
                  <a:pt x="1520" y="3974"/>
                </a:cubicBezTo>
                <a:cubicBezTo>
                  <a:pt x="1155" y="4227"/>
                  <a:pt x="769" y="4436"/>
                  <a:pt x="474" y="4766"/>
                </a:cubicBezTo>
                <a:cubicBezTo>
                  <a:pt x="122" y="5163"/>
                  <a:pt x="1" y="5681"/>
                  <a:pt x="133" y="6185"/>
                </a:cubicBezTo>
                <a:cubicBezTo>
                  <a:pt x="439" y="7364"/>
                  <a:pt x="1750" y="7826"/>
                  <a:pt x="2841" y="7903"/>
                </a:cubicBezTo>
                <a:cubicBezTo>
                  <a:pt x="2959" y="7911"/>
                  <a:pt x="3077" y="7915"/>
                  <a:pt x="3194" y="7915"/>
                </a:cubicBezTo>
                <a:cubicBezTo>
                  <a:pt x="5400" y="7915"/>
                  <a:pt x="7573" y="6455"/>
                  <a:pt x="8168" y="4283"/>
                </a:cubicBezTo>
                <a:cubicBezTo>
                  <a:pt x="8467" y="3170"/>
                  <a:pt x="8279" y="1958"/>
                  <a:pt x="7542" y="1046"/>
                </a:cubicBezTo>
                <a:cubicBezTo>
                  <a:pt x="6994" y="386"/>
                  <a:pt x="6203" y="0"/>
                  <a:pt x="5370" y="0"/>
                </a:cubicBezTo>
                <a:close/>
              </a:path>
            </a:pathLst>
          </a:custGeom>
          <a:solidFill>
            <a:srgbClr val="A7DD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a:off x="-746046" y="3822100"/>
            <a:ext cx="1948491" cy="1814272"/>
          </a:xfrm>
          <a:custGeom>
            <a:rect b="b" l="l" r="r" t="t"/>
            <a:pathLst>
              <a:path extrusionOk="0" h="8989" w="9654">
                <a:moveTo>
                  <a:pt x="4276" y="1"/>
                </a:moveTo>
                <a:cubicBezTo>
                  <a:pt x="2228" y="1"/>
                  <a:pt x="1" y="2713"/>
                  <a:pt x="1793" y="5841"/>
                </a:cubicBezTo>
                <a:cubicBezTo>
                  <a:pt x="2718" y="7458"/>
                  <a:pt x="5202" y="8989"/>
                  <a:pt x="7214" y="8989"/>
                </a:cubicBezTo>
                <a:cubicBezTo>
                  <a:pt x="7447" y="8989"/>
                  <a:pt x="7674" y="8968"/>
                  <a:pt x="7891" y="8925"/>
                </a:cubicBezTo>
                <a:cubicBezTo>
                  <a:pt x="9654" y="8428"/>
                  <a:pt x="9498" y="6557"/>
                  <a:pt x="8277" y="5542"/>
                </a:cubicBezTo>
                <a:lnTo>
                  <a:pt x="8266" y="5532"/>
                </a:lnTo>
                <a:cubicBezTo>
                  <a:pt x="7484" y="4816"/>
                  <a:pt x="6956" y="3870"/>
                  <a:pt x="6789" y="2824"/>
                </a:cubicBezTo>
                <a:cubicBezTo>
                  <a:pt x="6466" y="816"/>
                  <a:pt x="5398" y="1"/>
                  <a:pt x="427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 name="Google Shape;12;p2"/>
          <p:cNvGrpSpPr/>
          <p:nvPr/>
        </p:nvGrpSpPr>
        <p:grpSpPr>
          <a:xfrm>
            <a:off x="191619" y="1187296"/>
            <a:ext cx="683069" cy="601200"/>
            <a:chOff x="7650183" y="2024411"/>
            <a:chExt cx="271016" cy="238534"/>
          </a:xfrm>
        </p:grpSpPr>
        <p:sp>
          <p:nvSpPr>
            <p:cNvPr id="13" name="Google Shape;13;p2"/>
            <p:cNvSpPr/>
            <p:nvPr/>
          </p:nvSpPr>
          <p:spPr>
            <a:xfrm>
              <a:off x="7815363" y="2046274"/>
              <a:ext cx="85043" cy="59878"/>
            </a:xfrm>
            <a:custGeom>
              <a:rect b="b" l="l" r="r" t="t"/>
              <a:pathLst>
                <a:path extrusionOk="0" h="671" w="953">
                  <a:moveTo>
                    <a:pt x="554" y="0"/>
                  </a:moveTo>
                  <a:cubicBezTo>
                    <a:pt x="383" y="0"/>
                    <a:pt x="211" y="131"/>
                    <a:pt x="107" y="260"/>
                  </a:cubicBezTo>
                  <a:cubicBezTo>
                    <a:pt x="0" y="435"/>
                    <a:pt x="149" y="671"/>
                    <a:pt x="336" y="671"/>
                  </a:cubicBezTo>
                  <a:cubicBezTo>
                    <a:pt x="361" y="671"/>
                    <a:pt x="387" y="666"/>
                    <a:pt x="414" y="657"/>
                  </a:cubicBezTo>
                  <a:cubicBezTo>
                    <a:pt x="636" y="580"/>
                    <a:pt x="953" y="218"/>
                    <a:pt x="688" y="31"/>
                  </a:cubicBezTo>
                  <a:cubicBezTo>
                    <a:pt x="645" y="9"/>
                    <a:pt x="599" y="0"/>
                    <a:pt x="55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2"/>
            <p:cNvSpPr/>
            <p:nvPr/>
          </p:nvSpPr>
          <p:spPr>
            <a:xfrm>
              <a:off x="7739957" y="2097319"/>
              <a:ext cx="106014" cy="68891"/>
            </a:xfrm>
            <a:custGeom>
              <a:rect b="b" l="l" r="r" t="t"/>
              <a:pathLst>
                <a:path extrusionOk="0" h="772" w="1188">
                  <a:moveTo>
                    <a:pt x="695" y="1"/>
                  </a:moveTo>
                  <a:cubicBezTo>
                    <a:pt x="398" y="1"/>
                    <a:pt x="1" y="361"/>
                    <a:pt x="226" y="648"/>
                  </a:cubicBezTo>
                  <a:cubicBezTo>
                    <a:pt x="291" y="735"/>
                    <a:pt x="373" y="772"/>
                    <a:pt x="458" y="772"/>
                  </a:cubicBezTo>
                  <a:cubicBezTo>
                    <a:pt x="799" y="772"/>
                    <a:pt x="1188" y="186"/>
                    <a:pt x="765" y="8"/>
                  </a:cubicBezTo>
                  <a:cubicBezTo>
                    <a:pt x="742" y="3"/>
                    <a:pt x="719" y="1"/>
                    <a:pt x="69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2"/>
            <p:cNvSpPr/>
            <p:nvPr/>
          </p:nvSpPr>
          <p:spPr>
            <a:xfrm>
              <a:off x="7666960" y="2155413"/>
              <a:ext cx="100303" cy="72996"/>
            </a:xfrm>
            <a:custGeom>
              <a:rect b="b" l="l" r="r" t="t"/>
              <a:pathLst>
                <a:path extrusionOk="0" h="818" w="1124">
                  <a:moveTo>
                    <a:pt x="687" y="0"/>
                  </a:moveTo>
                  <a:cubicBezTo>
                    <a:pt x="370" y="0"/>
                    <a:pt x="1" y="382"/>
                    <a:pt x="238" y="678"/>
                  </a:cubicBezTo>
                  <a:cubicBezTo>
                    <a:pt x="312" y="776"/>
                    <a:pt x="406" y="817"/>
                    <a:pt x="504" y="817"/>
                  </a:cubicBezTo>
                  <a:cubicBezTo>
                    <a:pt x="801" y="817"/>
                    <a:pt x="1123" y="440"/>
                    <a:pt x="964" y="150"/>
                  </a:cubicBezTo>
                  <a:cubicBezTo>
                    <a:pt x="895" y="44"/>
                    <a:pt x="794" y="0"/>
                    <a:pt x="68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2"/>
            <p:cNvSpPr/>
            <p:nvPr/>
          </p:nvSpPr>
          <p:spPr>
            <a:xfrm>
              <a:off x="7710776" y="2082416"/>
              <a:ext cx="982" cy="89"/>
            </a:xfrm>
            <a:custGeom>
              <a:rect b="b" l="l" r="r" t="t"/>
              <a:pathLst>
                <a:path extrusionOk="0" h="1" w="11">
                  <a:moveTo>
                    <a:pt x="0" y="1"/>
                  </a:moveTo>
                  <a:lnTo>
                    <a:pt x="11"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2"/>
            <p:cNvSpPr/>
            <p:nvPr/>
          </p:nvSpPr>
          <p:spPr>
            <a:xfrm>
              <a:off x="7650183" y="2082416"/>
              <a:ext cx="98161" cy="58004"/>
            </a:xfrm>
            <a:custGeom>
              <a:rect b="b" l="l" r="r" t="t"/>
              <a:pathLst>
                <a:path extrusionOk="0" h="650" w="1100">
                  <a:moveTo>
                    <a:pt x="679" y="1"/>
                  </a:moveTo>
                  <a:cubicBezTo>
                    <a:pt x="262" y="11"/>
                    <a:pt x="0" y="649"/>
                    <a:pt x="517" y="649"/>
                  </a:cubicBezTo>
                  <a:cubicBezTo>
                    <a:pt x="530" y="649"/>
                    <a:pt x="544" y="649"/>
                    <a:pt x="558" y="648"/>
                  </a:cubicBezTo>
                  <a:cubicBezTo>
                    <a:pt x="801" y="606"/>
                    <a:pt x="1099" y="11"/>
                    <a:pt x="714" y="11"/>
                  </a:cubicBezTo>
                  <a:cubicBezTo>
                    <a:pt x="690" y="11"/>
                    <a:pt x="679" y="1"/>
                    <a:pt x="67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2"/>
            <p:cNvSpPr/>
            <p:nvPr/>
          </p:nvSpPr>
          <p:spPr>
            <a:xfrm>
              <a:off x="7729605" y="2024411"/>
              <a:ext cx="90398" cy="57380"/>
            </a:xfrm>
            <a:custGeom>
              <a:rect b="b" l="l" r="r" t="t"/>
              <a:pathLst>
                <a:path extrusionOk="0" h="643" w="1013">
                  <a:moveTo>
                    <a:pt x="648" y="1"/>
                  </a:moveTo>
                  <a:cubicBezTo>
                    <a:pt x="85" y="1"/>
                    <a:pt x="0" y="642"/>
                    <a:pt x="406" y="642"/>
                  </a:cubicBezTo>
                  <a:cubicBezTo>
                    <a:pt x="452" y="642"/>
                    <a:pt x="503" y="634"/>
                    <a:pt x="561" y="616"/>
                  </a:cubicBezTo>
                  <a:cubicBezTo>
                    <a:pt x="770" y="505"/>
                    <a:pt x="1013" y="56"/>
                    <a:pt x="64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2"/>
            <p:cNvSpPr/>
            <p:nvPr/>
          </p:nvSpPr>
          <p:spPr>
            <a:xfrm>
              <a:off x="7820182" y="2124625"/>
              <a:ext cx="101017" cy="66571"/>
            </a:xfrm>
            <a:custGeom>
              <a:rect b="b" l="l" r="r" t="t"/>
              <a:pathLst>
                <a:path extrusionOk="0" h="746" w="1132">
                  <a:moveTo>
                    <a:pt x="745" y="1"/>
                  </a:moveTo>
                  <a:lnTo>
                    <a:pt x="745" y="1"/>
                  </a:lnTo>
                  <a:cubicBezTo>
                    <a:pt x="1" y="91"/>
                    <a:pt x="64" y="746"/>
                    <a:pt x="426" y="746"/>
                  </a:cubicBezTo>
                  <a:cubicBezTo>
                    <a:pt x="497" y="746"/>
                    <a:pt x="579" y="721"/>
                    <a:pt x="669" y="661"/>
                  </a:cubicBezTo>
                  <a:cubicBezTo>
                    <a:pt x="856" y="519"/>
                    <a:pt x="1131" y="56"/>
                    <a:pt x="74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2"/>
            <p:cNvSpPr/>
            <p:nvPr/>
          </p:nvSpPr>
          <p:spPr>
            <a:xfrm>
              <a:off x="7744865" y="2197801"/>
              <a:ext cx="88791" cy="65143"/>
            </a:xfrm>
            <a:custGeom>
              <a:rect b="b" l="l" r="r" t="t"/>
              <a:pathLst>
                <a:path extrusionOk="0" h="730" w="995">
                  <a:moveTo>
                    <a:pt x="597" y="1"/>
                  </a:moveTo>
                  <a:cubicBezTo>
                    <a:pt x="412" y="1"/>
                    <a:pt x="237" y="141"/>
                    <a:pt x="126" y="280"/>
                  </a:cubicBezTo>
                  <a:cubicBezTo>
                    <a:pt x="0" y="479"/>
                    <a:pt x="183" y="729"/>
                    <a:pt x="393" y="729"/>
                  </a:cubicBezTo>
                  <a:cubicBezTo>
                    <a:pt x="439" y="729"/>
                    <a:pt x="487" y="717"/>
                    <a:pt x="533" y="689"/>
                  </a:cubicBezTo>
                  <a:cubicBezTo>
                    <a:pt x="731" y="568"/>
                    <a:pt x="995" y="161"/>
                    <a:pt x="699" y="16"/>
                  </a:cubicBezTo>
                  <a:cubicBezTo>
                    <a:pt x="665" y="5"/>
                    <a:pt x="631" y="1"/>
                    <a:pt x="59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 name="Google Shape;21;p2"/>
          <p:cNvSpPr/>
          <p:nvPr/>
        </p:nvSpPr>
        <p:spPr>
          <a:xfrm rot="9820998">
            <a:off x="2816988" y="4681736"/>
            <a:ext cx="3304320" cy="1854800"/>
          </a:xfrm>
          <a:custGeom>
            <a:rect b="b" l="l" r="r" t="t"/>
            <a:pathLst>
              <a:path extrusionOk="0" h="16581" w="29539">
                <a:moveTo>
                  <a:pt x="8792" y="1"/>
                </a:moveTo>
                <a:cubicBezTo>
                  <a:pt x="720" y="1"/>
                  <a:pt x="0" y="14355"/>
                  <a:pt x="11839" y="16424"/>
                </a:cubicBezTo>
                <a:cubicBezTo>
                  <a:pt x="12453" y="16530"/>
                  <a:pt x="13108" y="16581"/>
                  <a:pt x="13790" y="16581"/>
                </a:cubicBezTo>
                <a:cubicBezTo>
                  <a:pt x="18924" y="16581"/>
                  <a:pt x="25572" y="13680"/>
                  <a:pt x="27835" y="9432"/>
                </a:cubicBezTo>
                <a:cubicBezTo>
                  <a:pt x="29539" y="5632"/>
                  <a:pt x="26611" y="3045"/>
                  <a:pt x="23147" y="3045"/>
                </a:cubicBezTo>
                <a:cubicBezTo>
                  <a:pt x="22716" y="3045"/>
                  <a:pt x="22277" y="3085"/>
                  <a:pt x="21837" y="3167"/>
                </a:cubicBezTo>
                <a:cubicBezTo>
                  <a:pt x="21813" y="3167"/>
                  <a:pt x="21803" y="3167"/>
                  <a:pt x="21782" y="3178"/>
                </a:cubicBezTo>
                <a:cubicBezTo>
                  <a:pt x="21212" y="3258"/>
                  <a:pt x="20639" y="3298"/>
                  <a:pt x="20068" y="3298"/>
                </a:cubicBezTo>
                <a:cubicBezTo>
                  <a:pt x="17960" y="3298"/>
                  <a:pt x="15878" y="2753"/>
                  <a:pt x="14042" y="1672"/>
                </a:cubicBezTo>
                <a:cubicBezTo>
                  <a:pt x="12059" y="500"/>
                  <a:pt x="10297" y="1"/>
                  <a:pt x="8792"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2"/>
          <p:cNvSpPr txBox="1"/>
          <p:nvPr>
            <p:ph type="ctrTitle"/>
          </p:nvPr>
        </p:nvSpPr>
        <p:spPr>
          <a:xfrm>
            <a:off x="1383300" y="610025"/>
            <a:ext cx="6377400" cy="2787000"/>
          </a:xfrm>
          <a:prstGeom prst="rect">
            <a:avLst/>
          </a:prstGeom>
        </p:spPr>
        <p:txBody>
          <a:bodyPr anchorCtr="0" anchor="t" bIns="91425" lIns="91425" spcFirstLastPara="1" rIns="91425" wrap="square" tIns="91425">
            <a:noAutofit/>
          </a:bodyPr>
          <a:lstStyle>
            <a:lvl1pPr lvl="0">
              <a:spcBef>
                <a:spcPts val="0"/>
              </a:spcBef>
              <a:spcAft>
                <a:spcPts val="0"/>
              </a:spcAft>
              <a:buSzPts val="4800"/>
              <a:buNone/>
              <a:defRPr b="1" sz="56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23" name="Google Shape;23;p2"/>
          <p:cNvSpPr txBox="1"/>
          <p:nvPr>
            <p:ph idx="1" type="subTitle"/>
          </p:nvPr>
        </p:nvSpPr>
        <p:spPr>
          <a:xfrm>
            <a:off x="2436450" y="3331821"/>
            <a:ext cx="4271100" cy="3825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18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46" name="Shape 146"/>
        <p:cNvGrpSpPr/>
        <p:nvPr/>
      </p:nvGrpSpPr>
      <p:grpSpPr>
        <a:xfrm>
          <a:off x="0" y="0"/>
          <a:ext cx="0" cy="0"/>
          <a:chOff x="0" y="0"/>
          <a:chExt cx="0" cy="0"/>
        </a:xfrm>
      </p:grpSpPr>
      <p:sp>
        <p:nvSpPr>
          <p:cNvPr id="147" name="Google Shape;147;p11"/>
          <p:cNvSpPr/>
          <p:nvPr/>
        </p:nvSpPr>
        <p:spPr>
          <a:xfrm rot="2082414">
            <a:off x="-1413467" y="4000207"/>
            <a:ext cx="3304327" cy="1854804"/>
          </a:xfrm>
          <a:custGeom>
            <a:rect b="b" l="l" r="r" t="t"/>
            <a:pathLst>
              <a:path extrusionOk="0" h="16581" w="29539">
                <a:moveTo>
                  <a:pt x="8792" y="1"/>
                </a:moveTo>
                <a:cubicBezTo>
                  <a:pt x="720" y="1"/>
                  <a:pt x="0" y="14355"/>
                  <a:pt x="11839" y="16424"/>
                </a:cubicBezTo>
                <a:cubicBezTo>
                  <a:pt x="12453" y="16530"/>
                  <a:pt x="13108" y="16581"/>
                  <a:pt x="13790" y="16581"/>
                </a:cubicBezTo>
                <a:cubicBezTo>
                  <a:pt x="18924" y="16581"/>
                  <a:pt x="25572" y="13680"/>
                  <a:pt x="27835" y="9432"/>
                </a:cubicBezTo>
                <a:cubicBezTo>
                  <a:pt x="29539" y="5632"/>
                  <a:pt x="26611" y="3045"/>
                  <a:pt x="23147" y="3045"/>
                </a:cubicBezTo>
                <a:cubicBezTo>
                  <a:pt x="22716" y="3045"/>
                  <a:pt x="22277" y="3085"/>
                  <a:pt x="21837" y="3167"/>
                </a:cubicBezTo>
                <a:cubicBezTo>
                  <a:pt x="21813" y="3167"/>
                  <a:pt x="21803" y="3167"/>
                  <a:pt x="21782" y="3178"/>
                </a:cubicBezTo>
                <a:cubicBezTo>
                  <a:pt x="21212" y="3258"/>
                  <a:pt x="20639" y="3298"/>
                  <a:pt x="20068" y="3298"/>
                </a:cubicBezTo>
                <a:cubicBezTo>
                  <a:pt x="17960" y="3298"/>
                  <a:pt x="15878" y="2753"/>
                  <a:pt x="14042" y="1672"/>
                </a:cubicBezTo>
                <a:cubicBezTo>
                  <a:pt x="12059" y="500"/>
                  <a:pt x="10297" y="1"/>
                  <a:pt x="879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11"/>
          <p:cNvSpPr/>
          <p:nvPr/>
        </p:nvSpPr>
        <p:spPr>
          <a:xfrm rot="5400000">
            <a:off x="7974424" y="-638118"/>
            <a:ext cx="2005409" cy="1874944"/>
          </a:xfrm>
          <a:custGeom>
            <a:rect b="b" l="l" r="r" t="t"/>
            <a:pathLst>
              <a:path extrusionOk="0" h="7916" w="8467">
                <a:moveTo>
                  <a:pt x="5370" y="0"/>
                </a:moveTo>
                <a:cubicBezTo>
                  <a:pt x="5145" y="0"/>
                  <a:pt x="4917" y="28"/>
                  <a:pt x="4691" y="87"/>
                </a:cubicBezTo>
                <a:cubicBezTo>
                  <a:pt x="4204" y="219"/>
                  <a:pt x="3742" y="483"/>
                  <a:pt x="3425" y="890"/>
                </a:cubicBezTo>
                <a:cubicBezTo>
                  <a:pt x="3335" y="990"/>
                  <a:pt x="3269" y="1099"/>
                  <a:pt x="3203" y="1210"/>
                </a:cubicBezTo>
                <a:cubicBezTo>
                  <a:pt x="2698" y="2013"/>
                  <a:pt x="2542" y="3028"/>
                  <a:pt x="1850" y="3699"/>
                </a:cubicBezTo>
                <a:cubicBezTo>
                  <a:pt x="1784" y="3765"/>
                  <a:pt x="1707" y="3820"/>
                  <a:pt x="1628" y="3886"/>
                </a:cubicBezTo>
                <a:cubicBezTo>
                  <a:pt x="1597" y="3908"/>
                  <a:pt x="1552" y="3939"/>
                  <a:pt x="1520" y="3974"/>
                </a:cubicBezTo>
                <a:cubicBezTo>
                  <a:pt x="1155" y="4227"/>
                  <a:pt x="769" y="4436"/>
                  <a:pt x="474" y="4766"/>
                </a:cubicBezTo>
                <a:cubicBezTo>
                  <a:pt x="122" y="5163"/>
                  <a:pt x="1" y="5681"/>
                  <a:pt x="133" y="6185"/>
                </a:cubicBezTo>
                <a:cubicBezTo>
                  <a:pt x="439" y="7364"/>
                  <a:pt x="1750" y="7826"/>
                  <a:pt x="2841" y="7903"/>
                </a:cubicBezTo>
                <a:cubicBezTo>
                  <a:pt x="2959" y="7911"/>
                  <a:pt x="3077" y="7915"/>
                  <a:pt x="3194" y="7915"/>
                </a:cubicBezTo>
                <a:cubicBezTo>
                  <a:pt x="5400" y="7915"/>
                  <a:pt x="7573" y="6455"/>
                  <a:pt x="8168" y="4283"/>
                </a:cubicBezTo>
                <a:cubicBezTo>
                  <a:pt x="8467" y="3170"/>
                  <a:pt x="8279" y="1958"/>
                  <a:pt x="7542" y="1046"/>
                </a:cubicBezTo>
                <a:cubicBezTo>
                  <a:pt x="6994" y="386"/>
                  <a:pt x="6203" y="0"/>
                  <a:pt x="5370"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9" name="Google Shape;149;p11"/>
          <p:cNvGrpSpPr/>
          <p:nvPr/>
        </p:nvGrpSpPr>
        <p:grpSpPr>
          <a:xfrm>
            <a:off x="8183369" y="239396"/>
            <a:ext cx="683069" cy="601200"/>
            <a:chOff x="7650183" y="2024411"/>
            <a:chExt cx="271016" cy="238534"/>
          </a:xfrm>
        </p:grpSpPr>
        <p:sp>
          <p:nvSpPr>
            <p:cNvPr id="150" name="Google Shape;150;p11"/>
            <p:cNvSpPr/>
            <p:nvPr/>
          </p:nvSpPr>
          <p:spPr>
            <a:xfrm>
              <a:off x="7815363" y="2046274"/>
              <a:ext cx="85043" cy="59878"/>
            </a:xfrm>
            <a:custGeom>
              <a:rect b="b" l="l" r="r" t="t"/>
              <a:pathLst>
                <a:path extrusionOk="0" h="671" w="953">
                  <a:moveTo>
                    <a:pt x="554" y="0"/>
                  </a:moveTo>
                  <a:cubicBezTo>
                    <a:pt x="383" y="0"/>
                    <a:pt x="211" y="131"/>
                    <a:pt x="107" y="260"/>
                  </a:cubicBezTo>
                  <a:cubicBezTo>
                    <a:pt x="0" y="435"/>
                    <a:pt x="149" y="671"/>
                    <a:pt x="336" y="671"/>
                  </a:cubicBezTo>
                  <a:cubicBezTo>
                    <a:pt x="361" y="671"/>
                    <a:pt x="387" y="666"/>
                    <a:pt x="414" y="657"/>
                  </a:cubicBezTo>
                  <a:cubicBezTo>
                    <a:pt x="636" y="580"/>
                    <a:pt x="953" y="218"/>
                    <a:pt x="688" y="31"/>
                  </a:cubicBezTo>
                  <a:cubicBezTo>
                    <a:pt x="645" y="9"/>
                    <a:pt x="599" y="0"/>
                    <a:pt x="55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11"/>
            <p:cNvSpPr/>
            <p:nvPr/>
          </p:nvSpPr>
          <p:spPr>
            <a:xfrm>
              <a:off x="7739957" y="2097319"/>
              <a:ext cx="106014" cy="68891"/>
            </a:xfrm>
            <a:custGeom>
              <a:rect b="b" l="l" r="r" t="t"/>
              <a:pathLst>
                <a:path extrusionOk="0" h="772" w="1188">
                  <a:moveTo>
                    <a:pt x="695" y="1"/>
                  </a:moveTo>
                  <a:cubicBezTo>
                    <a:pt x="398" y="1"/>
                    <a:pt x="1" y="361"/>
                    <a:pt x="226" y="648"/>
                  </a:cubicBezTo>
                  <a:cubicBezTo>
                    <a:pt x="291" y="735"/>
                    <a:pt x="373" y="772"/>
                    <a:pt x="458" y="772"/>
                  </a:cubicBezTo>
                  <a:cubicBezTo>
                    <a:pt x="799" y="772"/>
                    <a:pt x="1188" y="186"/>
                    <a:pt x="765" y="8"/>
                  </a:cubicBezTo>
                  <a:cubicBezTo>
                    <a:pt x="742" y="3"/>
                    <a:pt x="719" y="1"/>
                    <a:pt x="69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11"/>
            <p:cNvSpPr/>
            <p:nvPr/>
          </p:nvSpPr>
          <p:spPr>
            <a:xfrm>
              <a:off x="7666960" y="2155413"/>
              <a:ext cx="100303" cy="72996"/>
            </a:xfrm>
            <a:custGeom>
              <a:rect b="b" l="l" r="r" t="t"/>
              <a:pathLst>
                <a:path extrusionOk="0" h="818" w="1124">
                  <a:moveTo>
                    <a:pt x="687" y="0"/>
                  </a:moveTo>
                  <a:cubicBezTo>
                    <a:pt x="370" y="0"/>
                    <a:pt x="1" y="382"/>
                    <a:pt x="238" y="678"/>
                  </a:cubicBezTo>
                  <a:cubicBezTo>
                    <a:pt x="312" y="776"/>
                    <a:pt x="406" y="817"/>
                    <a:pt x="504" y="817"/>
                  </a:cubicBezTo>
                  <a:cubicBezTo>
                    <a:pt x="801" y="817"/>
                    <a:pt x="1123" y="440"/>
                    <a:pt x="964" y="150"/>
                  </a:cubicBezTo>
                  <a:cubicBezTo>
                    <a:pt x="895" y="44"/>
                    <a:pt x="794" y="0"/>
                    <a:pt x="68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11"/>
            <p:cNvSpPr/>
            <p:nvPr/>
          </p:nvSpPr>
          <p:spPr>
            <a:xfrm>
              <a:off x="7710776" y="2082416"/>
              <a:ext cx="982" cy="89"/>
            </a:xfrm>
            <a:custGeom>
              <a:rect b="b" l="l" r="r" t="t"/>
              <a:pathLst>
                <a:path extrusionOk="0" h="1" w="11">
                  <a:moveTo>
                    <a:pt x="0" y="1"/>
                  </a:moveTo>
                  <a:lnTo>
                    <a:pt x="11"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11"/>
            <p:cNvSpPr/>
            <p:nvPr/>
          </p:nvSpPr>
          <p:spPr>
            <a:xfrm>
              <a:off x="7650183" y="2082416"/>
              <a:ext cx="98161" cy="58004"/>
            </a:xfrm>
            <a:custGeom>
              <a:rect b="b" l="l" r="r" t="t"/>
              <a:pathLst>
                <a:path extrusionOk="0" h="650" w="1100">
                  <a:moveTo>
                    <a:pt x="679" y="1"/>
                  </a:moveTo>
                  <a:cubicBezTo>
                    <a:pt x="262" y="11"/>
                    <a:pt x="0" y="649"/>
                    <a:pt x="517" y="649"/>
                  </a:cubicBezTo>
                  <a:cubicBezTo>
                    <a:pt x="530" y="649"/>
                    <a:pt x="544" y="649"/>
                    <a:pt x="558" y="648"/>
                  </a:cubicBezTo>
                  <a:cubicBezTo>
                    <a:pt x="801" y="606"/>
                    <a:pt x="1099" y="11"/>
                    <a:pt x="714" y="11"/>
                  </a:cubicBezTo>
                  <a:cubicBezTo>
                    <a:pt x="690" y="11"/>
                    <a:pt x="679" y="1"/>
                    <a:pt x="67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11"/>
            <p:cNvSpPr/>
            <p:nvPr/>
          </p:nvSpPr>
          <p:spPr>
            <a:xfrm>
              <a:off x="7729605" y="2024411"/>
              <a:ext cx="90398" cy="57380"/>
            </a:xfrm>
            <a:custGeom>
              <a:rect b="b" l="l" r="r" t="t"/>
              <a:pathLst>
                <a:path extrusionOk="0" h="643" w="1013">
                  <a:moveTo>
                    <a:pt x="648" y="1"/>
                  </a:moveTo>
                  <a:cubicBezTo>
                    <a:pt x="85" y="1"/>
                    <a:pt x="0" y="642"/>
                    <a:pt x="406" y="642"/>
                  </a:cubicBezTo>
                  <a:cubicBezTo>
                    <a:pt x="452" y="642"/>
                    <a:pt x="503" y="634"/>
                    <a:pt x="561" y="616"/>
                  </a:cubicBezTo>
                  <a:cubicBezTo>
                    <a:pt x="770" y="505"/>
                    <a:pt x="1013" y="56"/>
                    <a:pt x="64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11"/>
            <p:cNvSpPr/>
            <p:nvPr/>
          </p:nvSpPr>
          <p:spPr>
            <a:xfrm>
              <a:off x="7820182" y="2124625"/>
              <a:ext cx="101017" cy="66571"/>
            </a:xfrm>
            <a:custGeom>
              <a:rect b="b" l="l" r="r" t="t"/>
              <a:pathLst>
                <a:path extrusionOk="0" h="746" w="1132">
                  <a:moveTo>
                    <a:pt x="745" y="1"/>
                  </a:moveTo>
                  <a:lnTo>
                    <a:pt x="745" y="1"/>
                  </a:lnTo>
                  <a:cubicBezTo>
                    <a:pt x="1" y="91"/>
                    <a:pt x="64" y="746"/>
                    <a:pt x="426" y="746"/>
                  </a:cubicBezTo>
                  <a:cubicBezTo>
                    <a:pt x="497" y="746"/>
                    <a:pt x="579" y="721"/>
                    <a:pt x="669" y="661"/>
                  </a:cubicBezTo>
                  <a:cubicBezTo>
                    <a:pt x="856" y="519"/>
                    <a:pt x="1131" y="56"/>
                    <a:pt x="74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11"/>
            <p:cNvSpPr/>
            <p:nvPr/>
          </p:nvSpPr>
          <p:spPr>
            <a:xfrm>
              <a:off x="7744865" y="2197801"/>
              <a:ext cx="88791" cy="65143"/>
            </a:xfrm>
            <a:custGeom>
              <a:rect b="b" l="l" r="r" t="t"/>
              <a:pathLst>
                <a:path extrusionOk="0" h="730" w="995">
                  <a:moveTo>
                    <a:pt x="597" y="1"/>
                  </a:moveTo>
                  <a:cubicBezTo>
                    <a:pt x="412" y="1"/>
                    <a:pt x="237" y="141"/>
                    <a:pt x="126" y="280"/>
                  </a:cubicBezTo>
                  <a:cubicBezTo>
                    <a:pt x="0" y="479"/>
                    <a:pt x="183" y="729"/>
                    <a:pt x="393" y="729"/>
                  </a:cubicBezTo>
                  <a:cubicBezTo>
                    <a:pt x="439" y="729"/>
                    <a:pt x="487" y="717"/>
                    <a:pt x="533" y="689"/>
                  </a:cubicBezTo>
                  <a:cubicBezTo>
                    <a:pt x="731" y="568"/>
                    <a:pt x="995" y="161"/>
                    <a:pt x="699" y="16"/>
                  </a:cubicBezTo>
                  <a:cubicBezTo>
                    <a:pt x="665" y="5"/>
                    <a:pt x="631" y="1"/>
                    <a:pt x="59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8" name="Google Shape;158;p11"/>
          <p:cNvSpPr/>
          <p:nvPr/>
        </p:nvSpPr>
        <p:spPr>
          <a:xfrm rot="-5400000">
            <a:off x="7966162" y="4021280"/>
            <a:ext cx="2259355" cy="2112385"/>
          </a:xfrm>
          <a:custGeom>
            <a:rect b="b" l="l" r="r" t="t"/>
            <a:pathLst>
              <a:path extrusionOk="0" h="7916" w="8467">
                <a:moveTo>
                  <a:pt x="5370" y="0"/>
                </a:moveTo>
                <a:cubicBezTo>
                  <a:pt x="5145" y="0"/>
                  <a:pt x="4917" y="28"/>
                  <a:pt x="4691" y="87"/>
                </a:cubicBezTo>
                <a:cubicBezTo>
                  <a:pt x="4204" y="219"/>
                  <a:pt x="3742" y="483"/>
                  <a:pt x="3425" y="890"/>
                </a:cubicBezTo>
                <a:cubicBezTo>
                  <a:pt x="3335" y="990"/>
                  <a:pt x="3269" y="1099"/>
                  <a:pt x="3203" y="1210"/>
                </a:cubicBezTo>
                <a:cubicBezTo>
                  <a:pt x="2698" y="2013"/>
                  <a:pt x="2542" y="3028"/>
                  <a:pt x="1850" y="3699"/>
                </a:cubicBezTo>
                <a:cubicBezTo>
                  <a:pt x="1784" y="3765"/>
                  <a:pt x="1707" y="3820"/>
                  <a:pt x="1628" y="3886"/>
                </a:cubicBezTo>
                <a:cubicBezTo>
                  <a:pt x="1597" y="3908"/>
                  <a:pt x="1552" y="3939"/>
                  <a:pt x="1520" y="3974"/>
                </a:cubicBezTo>
                <a:cubicBezTo>
                  <a:pt x="1155" y="4227"/>
                  <a:pt x="769" y="4436"/>
                  <a:pt x="474" y="4766"/>
                </a:cubicBezTo>
                <a:cubicBezTo>
                  <a:pt x="122" y="5163"/>
                  <a:pt x="1" y="5681"/>
                  <a:pt x="133" y="6185"/>
                </a:cubicBezTo>
                <a:cubicBezTo>
                  <a:pt x="439" y="7364"/>
                  <a:pt x="1750" y="7826"/>
                  <a:pt x="2841" y="7903"/>
                </a:cubicBezTo>
                <a:cubicBezTo>
                  <a:pt x="2959" y="7911"/>
                  <a:pt x="3077" y="7915"/>
                  <a:pt x="3194" y="7915"/>
                </a:cubicBezTo>
                <a:cubicBezTo>
                  <a:pt x="5400" y="7915"/>
                  <a:pt x="7573" y="6455"/>
                  <a:pt x="8168" y="4283"/>
                </a:cubicBezTo>
                <a:cubicBezTo>
                  <a:pt x="8467" y="3170"/>
                  <a:pt x="8279" y="1958"/>
                  <a:pt x="7542" y="1046"/>
                </a:cubicBezTo>
                <a:cubicBezTo>
                  <a:pt x="6994" y="386"/>
                  <a:pt x="6203" y="0"/>
                  <a:pt x="5370" y="0"/>
                </a:cubicBezTo>
                <a:close/>
              </a:path>
            </a:pathLst>
          </a:custGeom>
          <a:solidFill>
            <a:srgbClr val="A7DD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11"/>
          <p:cNvSpPr/>
          <p:nvPr/>
        </p:nvSpPr>
        <p:spPr>
          <a:xfrm rot="-9795247">
            <a:off x="-485520" y="-607941"/>
            <a:ext cx="2259366" cy="2112379"/>
          </a:xfrm>
          <a:custGeom>
            <a:rect b="b" l="l" r="r" t="t"/>
            <a:pathLst>
              <a:path extrusionOk="0" h="7916" w="8467">
                <a:moveTo>
                  <a:pt x="5370" y="0"/>
                </a:moveTo>
                <a:cubicBezTo>
                  <a:pt x="5145" y="0"/>
                  <a:pt x="4917" y="28"/>
                  <a:pt x="4691" y="87"/>
                </a:cubicBezTo>
                <a:cubicBezTo>
                  <a:pt x="4204" y="219"/>
                  <a:pt x="3742" y="483"/>
                  <a:pt x="3425" y="890"/>
                </a:cubicBezTo>
                <a:cubicBezTo>
                  <a:pt x="3335" y="990"/>
                  <a:pt x="3269" y="1099"/>
                  <a:pt x="3203" y="1210"/>
                </a:cubicBezTo>
                <a:cubicBezTo>
                  <a:pt x="2698" y="2013"/>
                  <a:pt x="2542" y="3028"/>
                  <a:pt x="1850" y="3699"/>
                </a:cubicBezTo>
                <a:cubicBezTo>
                  <a:pt x="1784" y="3765"/>
                  <a:pt x="1707" y="3820"/>
                  <a:pt x="1628" y="3886"/>
                </a:cubicBezTo>
                <a:cubicBezTo>
                  <a:pt x="1597" y="3908"/>
                  <a:pt x="1552" y="3939"/>
                  <a:pt x="1520" y="3974"/>
                </a:cubicBezTo>
                <a:cubicBezTo>
                  <a:pt x="1155" y="4227"/>
                  <a:pt x="769" y="4436"/>
                  <a:pt x="474" y="4766"/>
                </a:cubicBezTo>
                <a:cubicBezTo>
                  <a:pt x="122" y="5163"/>
                  <a:pt x="1" y="5681"/>
                  <a:pt x="133" y="6185"/>
                </a:cubicBezTo>
                <a:cubicBezTo>
                  <a:pt x="439" y="7364"/>
                  <a:pt x="1750" y="7826"/>
                  <a:pt x="2841" y="7903"/>
                </a:cubicBezTo>
                <a:cubicBezTo>
                  <a:pt x="2959" y="7911"/>
                  <a:pt x="3077" y="7915"/>
                  <a:pt x="3194" y="7915"/>
                </a:cubicBezTo>
                <a:cubicBezTo>
                  <a:pt x="5400" y="7915"/>
                  <a:pt x="7573" y="6455"/>
                  <a:pt x="8168" y="4283"/>
                </a:cubicBezTo>
                <a:cubicBezTo>
                  <a:pt x="8467" y="3170"/>
                  <a:pt x="8279" y="1958"/>
                  <a:pt x="7542" y="1046"/>
                </a:cubicBezTo>
                <a:cubicBezTo>
                  <a:pt x="6994" y="386"/>
                  <a:pt x="6203" y="0"/>
                  <a:pt x="537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60" name="Google Shape;160;p11"/>
          <p:cNvGrpSpPr/>
          <p:nvPr/>
        </p:nvGrpSpPr>
        <p:grpSpPr>
          <a:xfrm>
            <a:off x="520157" y="4141837"/>
            <a:ext cx="777545" cy="684353"/>
            <a:chOff x="7650183" y="2024411"/>
            <a:chExt cx="271016" cy="238534"/>
          </a:xfrm>
        </p:grpSpPr>
        <p:sp>
          <p:nvSpPr>
            <p:cNvPr id="161" name="Google Shape;161;p11"/>
            <p:cNvSpPr/>
            <p:nvPr/>
          </p:nvSpPr>
          <p:spPr>
            <a:xfrm>
              <a:off x="7815363" y="2046274"/>
              <a:ext cx="85043" cy="59878"/>
            </a:xfrm>
            <a:custGeom>
              <a:rect b="b" l="l" r="r" t="t"/>
              <a:pathLst>
                <a:path extrusionOk="0" h="671" w="953">
                  <a:moveTo>
                    <a:pt x="554" y="0"/>
                  </a:moveTo>
                  <a:cubicBezTo>
                    <a:pt x="383" y="0"/>
                    <a:pt x="211" y="131"/>
                    <a:pt x="107" y="260"/>
                  </a:cubicBezTo>
                  <a:cubicBezTo>
                    <a:pt x="0" y="435"/>
                    <a:pt x="149" y="671"/>
                    <a:pt x="336" y="671"/>
                  </a:cubicBezTo>
                  <a:cubicBezTo>
                    <a:pt x="361" y="671"/>
                    <a:pt x="387" y="666"/>
                    <a:pt x="414" y="657"/>
                  </a:cubicBezTo>
                  <a:cubicBezTo>
                    <a:pt x="636" y="580"/>
                    <a:pt x="953" y="218"/>
                    <a:pt x="688" y="31"/>
                  </a:cubicBezTo>
                  <a:cubicBezTo>
                    <a:pt x="645" y="9"/>
                    <a:pt x="599" y="0"/>
                    <a:pt x="55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11"/>
            <p:cNvSpPr/>
            <p:nvPr/>
          </p:nvSpPr>
          <p:spPr>
            <a:xfrm>
              <a:off x="7739957" y="2097319"/>
              <a:ext cx="106014" cy="68891"/>
            </a:xfrm>
            <a:custGeom>
              <a:rect b="b" l="l" r="r" t="t"/>
              <a:pathLst>
                <a:path extrusionOk="0" h="772" w="1188">
                  <a:moveTo>
                    <a:pt x="695" y="1"/>
                  </a:moveTo>
                  <a:cubicBezTo>
                    <a:pt x="398" y="1"/>
                    <a:pt x="1" y="361"/>
                    <a:pt x="226" y="648"/>
                  </a:cubicBezTo>
                  <a:cubicBezTo>
                    <a:pt x="291" y="735"/>
                    <a:pt x="373" y="772"/>
                    <a:pt x="458" y="772"/>
                  </a:cubicBezTo>
                  <a:cubicBezTo>
                    <a:pt x="799" y="772"/>
                    <a:pt x="1188" y="186"/>
                    <a:pt x="765" y="8"/>
                  </a:cubicBezTo>
                  <a:cubicBezTo>
                    <a:pt x="742" y="3"/>
                    <a:pt x="719" y="1"/>
                    <a:pt x="69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11"/>
            <p:cNvSpPr/>
            <p:nvPr/>
          </p:nvSpPr>
          <p:spPr>
            <a:xfrm>
              <a:off x="7666960" y="2155413"/>
              <a:ext cx="100303" cy="72996"/>
            </a:xfrm>
            <a:custGeom>
              <a:rect b="b" l="l" r="r" t="t"/>
              <a:pathLst>
                <a:path extrusionOk="0" h="818" w="1124">
                  <a:moveTo>
                    <a:pt x="687" y="0"/>
                  </a:moveTo>
                  <a:cubicBezTo>
                    <a:pt x="370" y="0"/>
                    <a:pt x="1" y="382"/>
                    <a:pt x="238" y="678"/>
                  </a:cubicBezTo>
                  <a:cubicBezTo>
                    <a:pt x="312" y="776"/>
                    <a:pt x="406" y="817"/>
                    <a:pt x="504" y="817"/>
                  </a:cubicBezTo>
                  <a:cubicBezTo>
                    <a:pt x="801" y="817"/>
                    <a:pt x="1123" y="440"/>
                    <a:pt x="964" y="150"/>
                  </a:cubicBezTo>
                  <a:cubicBezTo>
                    <a:pt x="895" y="44"/>
                    <a:pt x="794" y="0"/>
                    <a:pt x="68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11"/>
            <p:cNvSpPr/>
            <p:nvPr/>
          </p:nvSpPr>
          <p:spPr>
            <a:xfrm>
              <a:off x="7710776" y="2082416"/>
              <a:ext cx="982" cy="89"/>
            </a:xfrm>
            <a:custGeom>
              <a:rect b="b" l="l" r="r" t="t"/>
              <a:pathLst>
                <a:path extrusionOk="0" h="1" w="11">
                  <a:moveTo>
                    <a:pt x="0" y="1"/>
                  </a:moveTo>
                  <a:lnTo>
                    <a:pt x="11"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11"/>
            <p:cNvSpPr/>
            <p:nvPr/>
          </p:nvSpPr>
          <p:spPr>
            <a:xfrm>
              <a:off x="7650183" y="2082416"/>
              <a:ext cx="98161" cy="58004"/>
            </a:xfrm>
            <a:custGeom>
              <a:rect b="b" l="l" r="r" t="t"/>
              <a:pathLst>
                <a:path extrusionOk="0" h="650" w="1100">
                  <a:moveTo>
                    <a:pt x="679" y="1"/>
                  </a:moveTo>
                  <a:cubicBezTo>
                    <a:pt x="262" y="11"/>
                    <a:pt x="0" y="649"/>
                    <a:pt x="517" y="649"/>
                  </a:cubicBezTo>
                  <a:cubicBezTo>
                    <a:pt x="530" y="649"/>
                    <a:pt x="544" y="649"/>
                    <a:pt x="558" y="648"/>
                  </a:cubicBezTo>
                  <a:cubicBezTo>
                    <a:pt x="801" y="606"/>
                    <a:pt x="1099" y="11"/>
                    <a:pt x="714" y="11"/>
                  </a:cubicBezTo>
                  <a:cubicBezTo>
                    <a:pt x="690" y="11"/>
                    <a:pt x="679" y="1"/>
                    <a:pt x="67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11"/>
            <p:cNvSpPr/>
            <p:nvPr/>
          </p:nvSpPr>
          <p:spPr>
            <a:xfrm>
              <a:off x="7729605" y="2024411"/>
              <a:ext cx="90398" cy="57380"/>
            </a:xfrm>
            <a:custGeom>
              <a:rect b="b" l="l" r="r" t="t"/>
              <a:pathLst>
                <a:path extrusionOk="0" h="643" w="1013">
                  <a:moveTo>
                    <a:pt x="648" y="1"/>
                  </a:moveTo>
                  <a:cubicBezTo>
                    <a:pt x="85" y="1"/>
                    <a:pt x="0" y="642"/>
                    <a:pt x="406" y="642"/>
                  </a:cubicBezTo>
                  <a:cubicBezTo>
                    <a:pt x="452" y="642"/>
                    <a:pt x="503" y="634"/>
                    <a:pt x="561" y="616"/>
                  </a:cubicBezTo>
                  <a:cubicBezTo>
                    <a:pt x="770" y="505"/>
                    <a:pt x="1013" y="56"/>
                    <a:pt x="64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11"/>
            <p:cNvSpPr/>
            <p:nvPr/>
          </p:nvSpPr>
          <p:spPr>
            <a:xfrm>
              <a:off x="7820182" y="2124625"/>
              <a:ext cx="101017" cy="66571"/>
            </a:xfrm>
            <a:custGeom>
              <a:rect b="b" l="l" r="r" t="t"/>
              <a:pathLst>
                <a:path extrusionOk="0" h="746" w="1132">
                  <a:moveTo>
                    <a:pt x="745" y="1"/>
                  </a:moveTo>
                  <a:lnTo>
                    <a:pt x="745" y="1"/>
                  </a:lnTo>
                  <a:cubicBezTo>
                    <a:pt x="1" y="91"/>
                    <a:pt x="64" y="746"/>
                    <a:pt x="426" y="746"/>
                  </a:cubicBezTo>
                  <a:cubicBezTo>
                    <a:pt x="497" y="746"/>
                    <a:pt x="579" y="721"/>
                    <a:pt x="669" y="661"/>
                  </a:cubicBezTo>
                  <a:cubicBezTo>
                    <a:pt x="856" y="519"/>
                    <a:pt x="1131" y="56"/>
                    <a:pt x="74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11"/>
            <p:cNvSpPr/>
            <p:nvPr/>
          </p:nvSpPr>
          <p:spPr>
            <a:xfrm>
              <a:off x="7744865" y="2197801"/>
              <a:ext cx="88791" cy="65143"/>
            </a:xfrm>
            <a:custGeom>
              <a:rect b="b" l="l" r="r" t="t"/>
              <a:pathLst>
                <a:path extrusionOk="0" h="730" w="995">
                  <a:moveTo>
                    <a:pt x="597" y="1"/>
                  </a:moveTo>
                  <a:cubicBezTo>
                    <a:pt x="412" y="1"/>
                    <a:pt x="237" y="141"/>
                    <a:pt x="126" y="280"/>
                  </a:cubicBezTo>
                  <a:cubicBezTo>
                    <a:pt x="0" y="479"/>
                    <a:pt x="183" y="729"/>
                    <a:pt x="393" y="729"/>
                  </a:cubicBezTo>
                  <a:cubicBezTo>
                    <a:pt x="439" y="729"/>
                    <a:pt x="487" y="717"/>
                    <a:pt x="533" y="689"/>
                  </a:cubicBezTo>
                  <a:cubicBezTo>
                    <a:pt x="731" y="568"/>
                    <a:pt x="995" y="161"/>
                    <a:pt x="699" y="16"/>
                  </a:cubicBezTo>
                  <a:cubicBezTo>
                    <a:pt x="665" y="5"/>
                    <a:pt x="631" y="1"/>
                    <a:pt x="59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9" name="Google Shape;169;p11"/>
          <p:cNvSpPr/>
          <p:nvPr/>
        </p:nvSpPr>
        <p:spPr>
          <a:xfrm rot="4141442">
            <a:off x="-1316661" y="1897176"/>
            <a:ext cx="2403504" cy="1349149"/>
          </a:xfrm>
          <a:custGeom>
            <a:rect b="b" l="l" r="r" t="t"/>
            <a:pathLst>
              <a:path extrusionOk="0" h="16581" w="29539">
                <a:moveTo>
                  <a:pt x="8792" y="1"/>
                </a:moveTo>
                <a:cubicBezTo>
                  <a:pt x="720" y="1"/>
                  <a:pt x="0" y="14355"/>
                  <a:pt x="11839" y="16424"/>
                </a:cubicBezTo>
                <a:cubicBezTo>
                  <a:pt x="12453" y="16530"/>
                  <a:pt x="13108" y="16581"/>
                  <a:pt x="13790" y="16581"/>
                </a:cubicBezTo>
                <a:cubicBezTo>
                  <a:pt x="18924" y="16581"/>
                  <a:pt x="25572" y="13680"/>
                  <a:pt x="27835" y="9432"/>
                </a:cubicBezTo>
                <a:cubicBezTo>
                  <a:pt x="29539" y="5632"/>
                  <a:pt x="26611" y="3045"/>
                  <a:pt x="23147" y="3045"/>
                </a:cubicBezTo>
                <a:cubicBezTo>
                  <a:pt x="22716" y="3045"/>
                  <a:pt x="22277" y="3085"/>
                  <a:pt x="21837" y="3167"/>
                </a:cubicBezTo>
                <a:cubicBezTo>
                  <a:pt x="21813" y="3167"/>
                  <a:pt x="21803" y="3167"/>
                  <a:pt x="21782" y="3178"/>
                </a:cubicBezTo>
                <a:cubicBezTo>
                  <a:pt x="21212" y="3258"/>
                  <a:pt x="20639" y="3298"/>
                  <a:pt x="20068" y="3298"/>
                </a:cubicBezTo>
                <a:cubicBezTo>
                  <a:pt x="17960" y="3298"/>
                  <a:pt x="15878" y="2753"/>
                  <a:pt x="14042" y="1672"/>
                </a:cubicBezTo>
                <a:cubicBezTo>
                  <a:pt x="12059" y="500"/>
                  <a:pt x="10297" y="1"/>
                  <a:pt x="879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11"/>
          <p:cNvSpPr/>
          <p:nvPr/>
        </p:nvSpPr>
        <p:spPr>
          <a:xfrm rot="-5400000">
            <a:off x="7941612" y="1987167"/>
            <a:ext cx="2403515" cy="1349155"/>
          </a:xfrm>
          <a:custGeom>
            <a:rect b="b" l="l" r="r" t="t"/>
            <a:pathLst>
              <a:path extrusionOk="0" h="16581" w="29539">
                <a:moveTo>
                  <a:pt x="8792" y="1"/>
                </a:moveTo>
                <a:cubicBezTo>
                  <a:pt x="720" y="1"/>
                  <a:pt x="0" y="14355"/>
                  <a:pt x="11839" y="16424"/>
                </a:cubicBezTo>
                <a:cubicBezTo>
                  <a:pt x="12453" y="16530"/>
                  <a:pt x="13108" y="16581"/>
                  <a:pt x="13790" y="16581"/>
                </a:cubicBezTo>
                <a:cubicBezTo>
                  <a:pt x="18924" y="16581"/>
                  <a:pt x="25572" y="13680"/>
                  <a:pt x="27835" y="9432"/>
                </a:cubicBezTo>
                <a:cubicBezTo>
                  <a:pt x="29539" y="5632"/>
                  <a:pt x="26611" y="3045"/>
                  <a:pt x="23147" y="3045"/>
                </a:cubicBezTo>
                <a:cubicBezTo>
                  <a:pt x="22716" y="3045"/>
                  <a:pt x="22277" y="3085"/>
                  <a:pt x="21837" y="3167"/>
                </a:cubicBezTo>
                <a:cubicBezTo>
                  <a:pt x="21813" y="3167"/>
                  <a:pt x="21803" y="3167"/>
                  <a:pt x="21782" y="3178"/>
                </a:cubicBezTo>
                <a:cubicBezTo>
                  <a:pt x="21212" y="3258"/>
                  <a:pt x="20639" y="3298"/>
                  <a:pt x="20068" y="3298"/>
                </a:cubicBezTo>
                <a:cubicBezTo>
                  <a:pt x="17960" y="3298"/>
                  <a:pt x="15878" y="2753"/>
                  <a:pt x="14042" y="1672"/>
                </a:cubicBezTo>
                <a:cubicBezTo>
                  <a:pt x="12059" y="500"/>
                  <a:pt x="10297" y="1"/>
                  <a:pt x="879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11"/>
          <p:cNvSpPr txBox="1"/>
          <p:nvPr>
            <p:ph hasCustomPrompt="1" type="title"/>
          </p:nvPr>
        </p:nvSpPr>
        <p:spPr>
          <a:xfrm>
            <a:off x="1750599" y="856350"/>
            <a:ext cx="5642700" cy="1151400"/>
          </a:xfrm>
          <a:prstGeom prst="rect">
            <a:avLst/>
          </a:prstGeom>
        </p:spPr>
        <p:txBody>
          <a:bodyPr anchorCtr="0" anchor="b" bIns="91425" lIns="91425" spcFirstLastPara="1" rIns="91425" wrap="square" tIns="91425">
            <a:noAutofit/>
          </a:bodyPr>
          <a:lstStyle>
            <a:lvl1pPr lvl="0" algn="ctr">
              <a:spcBef>
                <a:spcPts val="0"/>
              </a:spcBef>
              <a:spcAft>
                <a:spcPts val="0"/>
              </a:spcAft>
              <a:buSzPts val="7200"/>
              <a:buNone/>
              <a:defRPr sz="72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72" name="Google Shape;172;p11"/>
          <p:cNvSpPr txBox="1"/>
          <p:nvPr>
            <p:ph idx="1" type="body"/>
          </p:nvPr>
        </p:nvSpPr>
        <p:spPr>
          <a:xfrm>
            <a:off x="1750654" y="1881775"/>
            <a:ext cx="5642700" cy="387000"/>
          </a:xfrm>
          <a:prstGeom prst="rect">
            <a:avLst/>
          </a:prstGeom>
        </p:spPr>
        <p:txBody>
          <a:bodyPr anchorCtr="0" anchor="t" bIns="91425" lIns="91425" spcFirstLastPara="1" rIns="91425" wrap="square" tIns="91425">
            <a:noAutofit/>
          </a:bodyPr>
          <a:lstStyle>
            <a:lvl1pPr indent="-317500" lvl="0" marL="457200" algn="ctr">
              <a:spcBef>
                <a:spcPts val="0"/>
              </a:spcBef>
              <a:spcAft>
                <a:spcPts val="0"/>
              </a:spcAft>
              <a:buSzPts val="1400"/>
              <a:buChar char="●"/>
              <a:defRPr sz="1600"/>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73" name="Shape 173"/>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_1">
    <p:spTree>
      <p:nvGrpSpPr>
        <p:cNvPr id="174" name="Shape 174"/>
        <p:cNvGrpSpPr/>
        <p:nvPr/>
      </p:nvGrpSpPr>
      <p:grpSpPr>
        <a:xfrm>
          <a:off x="0" y="0"/>
          <a:ext cx="0" cy="0"/>
          <a:chOff x="0" y="0"/>
          <a:chExt cx="0" cy="0"/>
        </a:xfrm>
      </p:grpSpPr>
      <p:sp>
        <p:nvSpPr>
          <p:cNvPr id="175" name="Google Shape;175;p13"/>
          <p:cNvSpPr/>
          <p:nvPr/>
        </p:nvSpPr>
        <p:spPr>
          <a:xfrm rot="7287773">
            <a:off x="7034868" y="4188702"/>
            <a:ext cx="3039945" cy="1706399"/>
          </a:xfrm>
          <a:custGeom>
            <a:rect b="b" l="l" r="r" t="t"/>
            <a:pathLst>
              <a:path extrusionOk="0" h="16581" w="29539">
                <a:moveTo>
                  <a:pt x="8792" y="1"/>
                </a:moveTo>
                <a:cubicBezTo>
                  <a:pt x="720" y="1"/>
                  <a:pt x="0" y="14355"/>
                  <a:pt x="11839" y="16424"/>
                </a:cubicBezTo>
                <a:cubicBezTo>
                  <a:pt x="12453" y="16530"/>
                  <a:pt x="13108" y="16581"/>
                  <a:pt x="13790" y="16581"/>
                </a:cubicBezTo>
                <a:cubicBezTo>
                  <a:pt x="18924" y="16581"/>
                  <a:pt x="25572" y="13680"/>
                  <a:pt x="27835" y="9432"/>
                </a:cubicBezTo>
                <a:cubicBezTo>
                  <a:pt x="29539" y="5632"/>
                  <a:pt x="26611" y="3045"/>
                  <a:pt x="23147" y="3045"/>
                </a:cubicBezTo>
                <a:cubicBezTo>
                  <a:pt x="22716" y="3045"/>
                  <a:pt x="22277" y="3085"/>
                  <a:pt x="21837" y="3167"/>
                </a:cubicBezTo>
                <a:cubicBezTo>
                  <a:pt x="21813" y="3167"/>
                  <a:pt x="21803" y="3167"/>
                  <a:pt x="21782" y="3178"/>
                </a:cubicBezTo>
                <a:cubicBezTo>
                  <a:pt x="21212" y="3258"/>
                  <a:pt x="20639" y="3298"/>
                  <a:pt x="20068" y="3298"/>
                </a:cubicBezTo>
                <a:cubicBezTo>
                  <a:pt x="17960" y="3298"/>
                  <a:pt x="15878" y="2753"/>
                  <a:pt x="14042" y="1672"/>
                </a:cubicBezTo>
                <a:cubicBezTo>
                  <a:pt x="12059" y="500"/>
                  <a:pt x="10297" y="1"/>
                  <a:pt x="879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13"/>
          <p:cNvSpPr/>
          <p:nvPr/>
        </p:nvSpPr>
        <p:spPr>
          <a:xfrm rot="1211386">
            <a:off x="-1336295" y="148997"/>
            <a:ext cx="3304335" cy="1854808"/>
          </a:xfrm>
          <a:custGeom>
            <a:rect b="b" l="l" r="r" t="t"/>
            <a:pathLst>
              <a:path extrusionOk="0" h="16581" w="29539">
                <a:moveTo>
                  <a:pt x="8792" y="1"/>
                </a:moveTo>
                <a:cubicBezTo>
                  <a:pt x="720" y="1"/>
                  <a:pt x="0" y="14355"/>
                  <a:pt x="11839" y="16424"/>
                </a:cubicBezTo>
                <a:cubicBezTo>
                  <a:pt x="12453" y="16530"/>
                  <a:pt x="13108" y="16581"/>
                  <a:pt x="13790" y="16581"/>
                </a:cubicBezTo>
                <a:cubicBezTo>
                  <a:pt x="18924" y="16581"/>
                  <a:pt x="25572" y="13680"/>
                  <a:pt x="27835" y="9432"/>
                </a:cubicBezTo>
                <a:cubicBezTo>
                  <a:pt x="29539" y="5632"/>
                  <a:pt x="26611" y="3045"/>
                  <a:pt x="23147" y="3045"/>
                </a:cubicBezTo>
                <a:cubicBezTo>
                  <a:pt x="22716" y="3045"/>
                  <a:pt x="22277" y="3085"/>
                  <a:pt x="21837" y="3167"/>
                </a:cubicBezTo>
                <a:cubicBezTo>
                  <a:pt x="21813" y="3167"/>
                  <a:pt x="21803" y="3167"/>
                  <a:pt x="21782" y="3178"/>
                </a:cubicBezTo>
                <a:cubicBezTo>
                  <a:pt x="21212" y="3258"/>
                  <a:pt x="20639" y="3298"/>
                  <a:pt x="20068" y="3298"/>
                </a:cubicBezTo>
                <a:cubicBezTo>
                  <a:pt x="17960" y="3298"/>
                  <a:pt x="15878" y="2753"/>
                  <a:pt x="14042" y="1672"/>
                </a:cubicBezTo>
                <a:cubicBezTo>
                  <a:pt x="12059" y="500"/>
                  <a:pt x="10297" y="1"/>
                  <a:pt x="879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13"/>
          <p:cNvSpPr/>
          <p:nvPr/>
        </p:nvSpPr>
        <p:spPr>
          <a:xfrm rot="5400000">
            <a:off x="7848037" y="-350781"/>
            <a:ext cx="1809059" cy="1691372"/>
          </a:xfrm>
          <a:custGeom>
            <a:rect b="b" l="l" r="r" t="t"/>
            <a:pathLst>
              <a:path extrusionOk="0" h="7916" w="8467">
                <a:moveTo>
                  <a:pt x="5370" y="0"/>
                </a:moveTo>
                <a:cubicBezTo>
                  <a:pt x="5145" y="0"/>
                  <a:pt x="4917" y="28"/>
                  <a:pt x="4691" y="87"/>
                </a:cubicBezTo>
                <a:cubicBezTo>
                  <a:pt x="4204" y="219"/>
                  <a:pt x="3742" y="483"/>
                  <a:pt x="3425" y="890"/>
                </a:cubicBezTo>
                <a:cubicBezTo>
                  <a:pt x="3335" y="990"/>
                  <a:pt x="3269" y="1099"/>
                  <a:pt x="3203" y="1210"/>
                </a:cubicBezTo>
                <a:cubicBezTo>
                  <a:pt x="2698" y="2013"/>
                  <a:pt x="2542" y="3028"/>
                  <a:pt x="1850" y="3699"/>
                </a:cubicBezTo>
                <a:cubicBezTo>
                  <a:pt x="1784" y="3765"/>
                  <a:pt x="1707" y="3820"/>
                  <a:pt x="1628" y="3886"/>
                </a:cubicBezTo>
                <a:cubicBezTo>
                  <a:pt x="1597" y="3908"/>
                  <a:pt x="1552" y="3939"/>
                  <a:pt x="1520" y="3974"/>
                </a:cubicBezTo>
                <a:cubicBezTo>
                  <a:pt x="1155" y="4227"/>
                  <a:pt x="769" y="4436"/>
                  <a:pt x="474" y="4766"/>
                </a:cubicBezTo>
                <a:cubicBezTo>
                  <a:pt x="122" y="5163"/>
                  <a:pt x="1" y="5681"/>
                  <a:pt x="133" y="6185"/>
                </a:cubicBezTo>
                <a:cubicBezTo>
                  <a:pt x="439" y="7364"/>
                  <a:pt x="1750" y="7826"/>
                  <a:pt x="2841" y="7903"/>
                </a:cubicBezTo>
                <a:cubicBezTo>
                  <a:pt x="2959" y="7911"/>
                  <a:pt x="3077" y="7915"/>
                  <a:pt x="3194" y="7915"/>
                </a:cubicBezTo>
                <a:cubicBezTo>
                  <a:pt x="5400" y="7915"/>
                  <a:pt x="7573" y="6455"/>
                  <a:pt x="8168" y="4283"/>
                </a:cubicBezTo>
                <a:cubicBezTo>
                  <a:pt x="8467" y="3170"/>
                  <a:pt x="8279" y="1958"/>
                  <a:pt x="7542" y="1046"/>
                </a:cubicBezTo>
                <a:cubicBezTo>
                  <a:pt x="6994" y="386"/>
                  <a:pt x="6203" y="0"/>
                  <a:pt x="5370" y="0"/>
                </a:cubicBezTo>
                <a:close/>
              </a:path>
            </a:pathLst>
          </a:custGeom>
          <a:solidFill>
            <a:srgbClr val="A7DD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13"/>
          <p:cNvSpPr/>
          <p:nvPr/>
        </p:nvSpPr>
        <p:spPr>
          <a:xfrm>
            <a:off x="-746046" y="3822100"/>
            <a:ext cx="1948491" cy="1814272"/>
          </a:xfrm>
          <a:custGeom>
            <a:rect b="b" l="l" r="r" t="t"/>
            <a:pathLst>
              <a:path extrusionOk="0" h="8989" w="9654">
                <a:moveTo>
                  <a:pt x="4276" y="1"/>
                </a:moveTo>
                <a:cubicBezTo>
                  <a:pt x="2228" y="1"/>
                  <a:pt x="1" y="2713"/>
                  <a:pt x="1793" y="5841"/>
                </a:cubicBezTo>
                <a:cubicBezTo>
                  <a:pt x="2718" y="7458"/>
                  <a:pt x="5202" y="8989"/>
                  <a:pt x="7214" y="8989"/>
                </a:cubicBezTo>
                <a:cubicBezTo>
                  <a:pt x="7447" y="8989"/>
                  <a:pt x="7674" y="8968"/>
                  <a:pt x="7891" y="8925"/>
                </a:cubicBezTo>
                <a:cubicBezTo>
                  <a:pt x="9654" y="8428"/>
                  <a:pt x="9498" y="6557"/>
                  <a:pt x="8277" y="5542"/>
                </a:cubicBezTo>
                <a:lnTo>
                  <a:pt x="8266" y="5532"/>
                </a:lnTo>
                <a:cubicBezTo>
                  <a:pt x="7484" y="4816"/>
                  <a:pt x="6956" y="3870"/>
                  <a:pt x="6789" y="2824"/>
                </a:cubicBezTo>
                <a:cubicBezTo>
                  <a:pt x="6466" y="816"/>
                  <a:pt x="5398" y="1"/>
                  <a:pt x="427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79" name="Google Shape;179;p13"/>
          <p:cNvGrpSpPr/>
          <p:nvPr/>
        </p:nvGrpSpPr>
        <p:grpSpPr>
          <a:xfrm>
            <a:off x="191619" y="1187296"/>
            <a:ext cx="683069" cy="601200"/>
            <a:chOff x="7650183" y="2024411"/>
            <a:chExt cx="271016" cy="238534"/>
          </a:xfrm>
        </p:grpSpPr>
        <p:sp>
          <p:nvSpPr>
            <p:cNvPr id="180" name="Google Shape;180;p13"/>
            <p:cNvSpPr/>
            <p:nvPr/>
          </p:nvSpPr>
          <p:spPr>
            <a:xfrm>
              <a:off x="7815363" y="2046274"/>
              <a:ext cx="85043" cy="59878"/>
            </a:xfrm>
            <a:custGeom>
              <a:rect b="b" l="l" r="r" t="t"/>
              <a:pathLst>
                <a:path extrusionOk="0" h="671" w="953">
                  <a:moveTo>
                    <a:pt x="554" y="0"/>
                  </a:moveTo>
                  <a:cubicBezTo>
                    <a:pt x="383" y="0"/>
                    <a:pt x="211" y="131"/>
                    <a:pt x="107" y="260"/>
                  </a:cubicBezTo>
                  <a:cubicBezTo>
                    <a:pt x="0" y="435"/>
                    <a:pt x="149" y="671"/>
                    <a:pt x="336" y="671"/>
                  </a:cubicBezTo>
                  <a:cubicBezTo>
                    <a:pt x="361" y="671"/>
                    <a:pt x="387" y="666"/>
                    <a:pt x="414" y="657"/>
                  </a:cubicBezTo>
                  <a:cubicBezTo>
                    <a:pt x="636" y="580"/>
                    <a:pt x="953" y="218"/>
                    <a:pt x="688" y="31"/>
                  </a:cubicBezTo>
                  <a:cubicBezTo>
                    <a:pt x="645" y="9"/>
                    <a:pt x="599" y="0"/>
                    <a:pt x="55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13"/>
            <p:cNvSpPr/>
            <p:nvPr/>
          </p:nvSpPr>
          <p:spPr>
            <a:xfrm>
              <a:off x="7739957" y="2097319"/>
              <a:ext cx="106014" cy="68891"/>
            </a:xfrm>
            <a:custGeom>
              <a:rect b="b" l="l" r="r" t="t"/>
              <a:pathLst>
                <a:path extrusionOk="0" h="772" w="1188">
                  <a:moveTo>
                    <a:pt x="695" y="1"/>
                  </a:moveTo>
                  <a:cubicBezTo>
                    <a:pt x="398" y="1"/>
                    <a:pt x="1" y="361"/>
                    <a:pt x="226" y="648"/>
                  </a:cubicBezTo>
                  <a:cubicBezTo>
                    <a:pt x="291" y="735"/>
                    <a:pt x="373" y="772"/>
                    <a:pt x="458" y="772"/>
                  </a:cubicBezTo>
                  <a:cubicBezTo>
                    <a:pt x="799" y="772"/>
                    <a:pt x="1188" y="186"/>
                    <a:pt x="765" y="8"/>
                  </a:cubicBezTo>
                  <a:cubicBezTo>
                    <a:pt x="742" y="3"/>
                    <a:pt x="719" y="1"/>
                    <a:pt x="69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13"/>
            <p:cNvSpPr/>
            <p:nvPr/>
          </p:nvSpPr>
          <p:spPr>
            <a:xfrm>
              <a:off x="7666960" y="2155413"/>
              <a:ext cx="100303" cy="72996"/>
            </a:xfrm>
            <a:custGeom>
              <a:rect b="b" l="l" r="r" t="t"/>
              <a:pathLst>
                <a:path extrusionOk="0" h="818" w="1124">
                  <a:moveTo>
                    <a:pt x="687" y="0"/>
                  </a:moveTo>
                  <a:cubicBezTo>
                    <a:pt x="370" y="0"/>
                    <a:pt x="1" y="382"/>
                    <a:pt x="238" y="678"/>
                  </a:cubicBezTo>
                  <a:cubicBezTo>
                    <a:pt x="312" y="776"/>
                    <a:pt x="406" y="817"/>
                    <a:pt x="504" y="817"/>
                  </a:cubicBezTo>
                  <a:cubicBezTo>
                    <a:pt x="801" y="817"/>
                    <a:pt x="1123" y="440"/>
                    <a:pt x="964" y="150"/>
                  </a:cubicBezTo>
                  <a:cubicBezTo>
                    <a:pt x="895" y="44"/>
                    <a:pt x="794" y="0"/>
                    <a:pt x="68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13"/>
            <p:cNvSpPr/>
            <p:nvPr/>
          </p:nvSpPr>
          <p:spPr>
            <a:xfrm>
              <a:off x="7710776" y="2082416"/>
              <a:ext cx="982" cy="89"/>
            </a:xfrm>
            <a:custGeom>
              <a:rect b="b" l="l" r="r" t="t"/>
              <a:pathLst>
                <a:path extrusionOk="0" h="1" w="11">
                  <a:moveTo>
                    <a:pt x="0" y="1"/>
                  </a:moveTo>
                  <a:lnTo>
                    <a:pt x="11"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13"/>
            <p:cNvSpPr/>
            <p:nvPr/>
          </p:nvSpPr>
          <p:spPr>
            <a:xfrm>
              <a:off x="7650183" y="2082416"/>
              <a:ext cx="98161" cy="58004"/>
            </a:xfrm>
            <a:custGeom>
              <a:rect b="b" l="l" r="r" t="t"/>
              <a:pathLst>
                <a:path extrusionOk="0" h="650" w="1100">
                  <a:moveTo>
                    <a:pt x="679" y="1"/>
                  </a:moveTo>
                  <a:cubicBezTo>
                    <a:pt x="262" y="11"/>
                    <a:pt x="0" y="649"/>
                    <a:pt x="517" y="649"/>
                  </a:cubicBezTo>
                  <a:cubicBezTo>
                    <a:pt x="530" y="649"/>
                    <a:pt x="544" y="649"/>
                    <a:pt x="558" y="648"/>
                  </a:cubicBezTo>
                  <a:cubicBezTo>
                    <a:pt x="801" y="606"/>
                    <a:pt x="1099" y="11"/>
                    <a:pt x="714" y="11"/>
                  </a:cubicBezTo>
                  <a:cubicBezTo>
                    <a:pt x="690" y="11"/>
                    <a:pt x="679" y="1"/>
                    <a:pt x="67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13"/>
            <p:cNvSpPr/>
            <p:nvPr/>
          </p:nvSpPr>
          <p:spPr>
            <a:xfrm>
              <a:off x="7729605" y="2024411"/>
              <a:ext cx="90398" cy="57380"/>
            </a:xfrm>
            <a:custGeom>
              <a:rect b="b" l="l" r="r" t="t"/>
              <a:pathLst>
                <a:path extrusionOk="0" h="643" w="1013">
                  <a:moveTo>
                    <a:pt x="648" y="1"/>
                  </a:moveTo>
                  <a:cubicBezTo>
                    <a:pt x="85" y="1"/>
                    <a:pt x="0" y="642"/>
                    <a:pt x="406" y="642"/>
                  </a:cubicBezTo>
                  <a:cubicBezTo>
                    <a:pt x="452" y="642"/>
                    <a:pt x="503" y="634"/>
                    <a:pt x="561" y="616"/>
                  </a:cubicBezTo>
                  <a:cubicBezTo>
                    <a:pt x="770" y="505"/>
                    <a:pt x="1013" y="56"/>
                    <a:pt x="64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13"/>
            <p:cNvSpPr/>
            <p:nvPr/>
          </p:nvSpPr>
          <p:spPr>
            <a:xfrm>
              <a:off x="7820182" y="2124625"/>
              <a:ext cx="101017" cy="66571"/>
            </a:xfrm>
            <a:custGeom>
              <a:rect b="b" l="l" r="r" t="t"/>
              <a:pathLst>
                <a:path extrusionOk="0" h="746" w="1132">
                  <a:moveTo>
                    <a:pt x="745" y="1"/>
                  </a:moveTo>
                  <a:lnTo>
                    <a:pt x="745" y="1"/>
                  </a:lnTo>
                  <a:cubicBezTo>
                    <a:pt x="1" y="91"/>
                    <a:pt x="64" y="746"/>
                    <a:pt x="426" y="746"/>
                  </a:cubicBezTo>
                  <a:cubicBezTo>
                    <a:pt x="497" y="746"/>
                    <a:pt x="579" y="721"/>
                    <a:pt x="669" y="661"/>
                  </a:cubicBezTo>
                  <a:cubicBezTo>
                    <a:pt x="856" y="519"/>
                    <a:pt x="1131" y="56"/>
                    <a:pt x="74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13"/>
            <p:cNvSpPr/>
            <p:nvPr/>
          </p:nvSpPr>
          <p:spPr>
            <a:xfrm>
              <a:off x="7744865" y="2197801"/>
              <a:ext cx="88791" cy="65143"/>
            </a:xfrm>
            <a:custGeom>
              <a:rect b="b" l="l" r="r" t="t"/>
              <a:pathLst>
                <a:path extrusionOk="0" h="730" w="995">
                  <a:moveTo>
                    <a:pt x="597" y="1"/>
                  </a:moveTo>
                  <a:cubicBezTo>
                    <a:pt x="412" y="1"/>
                    <a:pt x="237" y="141"/>
                    <a:pt x="126" y="280"/>
                  </a:cubicBezTo>
                  <a:cubicBezTo>
                    <a:pt x="0" y="479"/>
                    <a:pt x="183" y="729"/>
                    <a:pt x="393" y="729"/>
                  </a:cubicBezTo>
                  <a:cubicBezTo>
                    <a:pt x="439" y="729"/>
                    <a:pt x="487" y="717"/>
                    <a:pt x="533" y="689"/>
                  </a:cubicBezTo>
                  <a:cubicBezTo>
                    <a:pt x="731" y="568"/>
                    <a:pt x="995" y="161"/>
                    <a:pt x="699" y="16"/>
                  </a:cubicBezTo>
                  <a:cubicBezTo>
                    <a:pt x="665" y="5"/>
                    <a:pt x="631" y="1"/>
                    <a:pt x="59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8" name="Google Shape;188;p13"/>
          <p:cNvSpPr txBox="1"/>
          <p:nvPr>
            <p:ph type="title"/>
          </p:nvPr>
        </p:nvSpPr>
        <p:spPr>
          <a:xfrm>
            <a:off x="1949100" y="540000"/>
            <a:ext cx="5245800" cy="4776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Clr>
                <a:schemeClr val="dk2"/>
              </a:buClr>
              <a:buSzPts val="2800"/>
              <a:buNone/>
              <a:defRPr>
                <a:solidFill>
                  <a:schemeClr val="dk2"/>
                </a:solidFill>
                <a:latin typeface="Roboto"/>
                <a:ea typeface="Roboto"/>
                <a:cs typeface="Roboto"/>
                <a:sym typeface="Roboto"/>
              </a:defRPr>
            </a:lvl2pPr>
            <a:lvl3pPr lvl="2">
              <a:spcBef>
                <a:spcPts val="0"/>
              </a:spcBef>
              <a:spcAft>
                <a:spcPts val="0"/>
              </a:spcAft>
              <a:buClr>
                <a:schemeClr val="dk2"/>
              </a:buClr>
              <a:buSzPts val="2800"/>
              <a:buNone/>
              <a:defRPr>
                <a:solidFill>
                  <a:schemeClr val="dk2"/>
                </a:solidFill>
                <a:latin typeface="Roboto"/>
                <a:ea typeface="Roboto"/>
                <a:cs typeface="Roboto"/>
                <a:sym typeface="Roboto"/>
              </a:defRPr>
            </a:lvl3pPr>
            <a:lvl4pPr lvl="3">
              <a:spcBef>
                <a:spcPts val="0"/>
              </a:spcBef>
              <a:spcAft>
                <a:spcPts val="0"/>
              </a:spcAft>
              <a:buClr>
                <a:schemeClr val="dk2"/>
              </a:buClr>
              <a:buSzPts val="2800"/>
              <a:buNone/>
              <a:defRPr>
                <a:solidFill>
                  <a:schemeClr val="dk2"/>
                </a:solidFill>
                <a:latin typeface="Roboto"/>
                <a:ea typeface="Roboto"/>
                <a:cs typeface="Roboto"/>
                <a:sym typeface="Roboto"/>
              </a:defRPr>
            </a:lvl4pPr>
            <a:lvl5pPr lvl="4">
              <a:spcBef>
                <a:spcPts val="0"/>
              </a:spcBef>
              <a:spcAft>
                <a:spcPts val="0"/>
              </a:spcAft>
              <a:buClr>
                <a:schemeClr val="dk2"/>
              </a:buClr>
              <a:buSzPts val="2800"/>
              <a:buNone/>
              <a:defRPr>
                <a:solidFill>
                  <a:schemeClr val="dk2"/>
                </a:solidFill>
                <a:latin typeface="Roboto"/>
                <a:ea typeface="Roboto"/>
                <a:cs typeface="Roboto"/>
                <a:sym typeface="Roboto"/>
              </a:defRPr>
            </a:lvl5pPr>
            <a:lvl6pPr lvl="5">
              <a:spcBef>
                <a:spcPts val="0"/>
              </a:spcBef>
              <a:spcAft>
                <a:spcPts val="0"/>
              </a:spcAft>
              <a:buClr>
                <a:schemeClr val="dk2"/>
              </a:buClr>
              <a:buSzPts val="2800"/>
              <a:buNone/>
              <a:defRPr>
                <a:solidFill>
                  <a:schemeClr val="dk2"/>
                </a:solidFill>
                <a:latin typeface="Roboto"/>
                <a:ea typeface="Roboto"/>
                <a:cs typeface="Roboto"/>
                <a:sym typeface="Roboto"/>
              </a:defRPr>
            </a:lvl6pPr>
            <a:lvl7pPr lvl="6">
              <a:spcBef>
                <a:spcPts val="0"/>
              </a:spcBef>
              <a:spcAft>
                <a:spcPts val="0"/>
              </a:spcAft>
              <a:buClr>
                <a:schemeClr val="dk2"/>
              </a:buClr>
              <a:buSzPts val="2800"/>
              <a:buNone/>
              <a:defRPr>
                <a:solidFill>
                  <a:schemeClr val="dk2"/>
                </a:solidFill>
                <a:latin typeface="Roboto"/>
                <a:ea typeface="Roboto"/>
                <a:cs typeface="Roboto"/>
                <a:sym typeface="Roboto"/>
              </a:defRPr>
            </a:lvl7pPr>
            <a:lvl8pPr lvl="7">
              <a:spcBef>
                <a:spcPts val="0"/>
              </a:spcBef>
              <a:spcAft>
                <a:spcPts val="0"/>
              </a:spcAft>
              <a:buClr>
                <a:schemeClr val="dk2"/>
              </a:buClr>
              <a:buSzPts val="2800"/>
              <a:buNone/>
              <a:defRPr>
                <a:solidFill>
                  <a:schemeClr val="dk2"/>
                </a:solidFill>
                <a:latin typeface="Roboto"/>
                <a:ea typeface="Roboto"/>
                <a:cs typeface="Roboto"/>
                <a:sym typeface="Roboto"/>
              </a:defRPr>
            </a:lvl8pPr>
            <a:lvl9pPr lvl="8">
              <a:spcBef>
                <a:spcPts val="0"/>
              </a:spcBef>
              <a:spcAft>
                <a:spcPts val="0"/>
              </a:spcAft>
              <a:buClr>
                <a:schemeClr val="dk2"/>
              </a:buClr>
              <a:buSzPts val="2800"/>
              <a:buNone/>
              <a:defRPr>
                <a:solidFill>
                  <a:schemeClr val="dk2"/>
                </a:solidFill>
                <a:latin typeface="Roboto"/>
                <a:ea typeface="Roboto"/>
                <a:cs typeface="Roboto"/>
                <a:sym typeface="Roboto"/>
              </a:defRPr>
            </a:lvl9pPr>
          </a:lstStyle>
          <a:p/>
        </p:txBody>
      </p:sp>
      <p:sp>
        <p:nvSpPr>
          <p:cNvPr id="189" name="Google Shape;189;p13"/>
          <p:cNvSpPr txBox="1"/>
          <p:nvPr>
            <p:ph idx="1" type="subTitle"/>
          </p:nvPr>
        </p:nvSpPr>
        <p:spPr>
          <a:xfrm>
            <a:off x="2154913" y="2278465"/>
            <a:ext cx="2144100" cy="5019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90" name="Google Shape;190;p13"/>
          <p:cNvSpPr txBox="1"/>
          <p:nvPr>
            <p:ph hasCustomPrompt="1" idx="2" type="title"/>
          </p:nvPr>
        </p:nvSpPr>
        <p:spPr>
          <a:xfrm>
            <a:off x="2821046" y="1450900"/>
            <a:ext cx="811800" cy="439500"/>
          </a:xfrm>
          <a:prstGeom prst="rect">
            <a:avLst/>
          </a:prstGeom>
        </p:spPr>
        <p:txBody>
          <a:bodyPr anchorCtr="0" anchor="ctr" bIns="91425" lIns="91425" spcFirstLastPara="1" rIns="91425" wrap="square" tIns="91425">
            <a:noAutofit/>
          </a:bodyPr>
          <a:lstStyle>
            <a:lvl1pPr lvl="0" algn="ctr">
              <a:spcBef>
                <a:spcPts val="0"/>
              </a:spcBef>
              <a:spcAft>
                <a:spcPts val="0"/>
              </a:spcAft>
              <a:buSzPts val="4800"/>
              <a:buNone/>
              <a:defRPr sz="3000">
                <a:solidFill>
                  <a:schemeClr val="lt1"/>
                </a:solidFill>
              </a:defRPr>
            </a:lvl1pPr>
            <a:lvl2pPr lvl="1" algn="ctr">
              <a:spcBef>
                <a:spcPts val="0"/>
              </a:spcBef>
              <a:spcAft>
                <a:spcPts val="0"/>
              </a:spcAft>
              <a:buClr>
                <a:schemeClr val="dk2"/>
              </a:buClr>
              <a:buSzPts val="12000"/>
              <a:buNone/>
              <a:defRPr sz="12000">
                <a:solidFill>
                  <a:schemeClr val="dk2"/>
                </a:solidFill>
              </a:defRPr>
            </a:lvl2pPr>
            <a:lvl3pPr lvl="2" algn="ctr">
              <a:spcBef>
                <a:spcPts val="0"/>
              </a:spcBef>
              <a:spcAft>
                <a:spcPts val="0"/>
              </a:spcAft>
              <a:buClr>
                <a:schemeClr val="dk2"/>
              </a:buClr>
              <a:buSzPts val="12000"/>
              <a:buNone/>
              <a:defRPr sz="12000">
                <a:solidFill>
                  <a:schemeClr val="dk2"/>
                </a:solidFill>
              </a:defRPr>
            </a:lvl3pPr>
            <a:lvl4pPr lvl="3" algn="ctr">
              <a:spcBef>
                <a:spcPts val="0"/>
              </a:spcBef>
              <a:spcAft>
                <a:spcPts val="0"/>
              </a:spcAft>
              <a:buClr>
                <a:schemeClr val="dk2"/>
              </a:buClr>
              <a:buSzPts val="12000"/>
              <a:buNone/>
              <a:defRPr sz="12000">
                <a:solidFill>
                  <a:schemeClr val="dk2"/>
                </a:solidFill>
              </a:defRPr>
            </a:lvl4pPr>
            <a:lvl5pPr lvl="4" algn="ctr">
              <a:spcBef>
                <a:spcPts val="0"/>
              </a:spcBef>
              <a:spcAft>
                <a:spcPts val="0"/>
              </a:spcAft>
              <a:buClr>
                <a:schemeClr val="dk2"/>
              </a:buClr>
              <a:buSzPts val="12000"/>
              <a:buNone/>
              <a:defRPr sz="12000">
                <a:solidFill>
                  <a:schemeClr val="dk2"/>
                </a:solidFill>
              </a:defRPr>
            </a:lvl5pPr>
            <a:lvl6pPr lvl="5" algn="ctr">
              <a:spcBef>
                <a:spcPts val="0"/>
              </a:spcBef>
              <a:spcAft>
                <a:spcPts val="0"/>
              </a:spcAft>
              <a:buClr>
                <a:schemeClr val="dk2"/>
              </a:buClr>
              <a:buSzPts val="12000"/>
              <a:buNone/>
              <a:defRPr sz="12000">
                <a:solidFill>
                  <a:schemeClr val="dk2"/>
                </a:solidFill>
              </a:defRPr>
            </a:lvl6pPr>
            <a:lvl7pPr lvl="6" algn="ctr">
              <a:spcBef>
                <a:spcPts val="0"/>
              </a:spcBef>
              <a:spcAft>
                <a:spcPts val="0"/>
              </a:spcAft>
              <a:buClr>
                <a:schemeClr val="dk2"/>
              </a:buClr>
              <a:buSzPts val="12000"/>
              <a:buNone/>
              <a:defRPr sz="12000">
                <a:solidFill>
                  <a:schemeClr val="dk2"/>
                </a:solidFill>
              </a:defRPr>
            </a:lvl7pPr>
            <a:lvl8pPr lvl="7" algn="ctr">
              <a:spcBef>
                <a:spcPts val="0"/>
              </a:spcBef>
              <a:spcAft>
                <a:spcPts val="0"/>
              </a:spcAft>
              <a:buClr>
                <a:schemeClr val="dk2"/>
              </a:buClr>
              <a:buSzPts val="12000"/>
              <a:buNone/>
              <a:defRPr sz="12000">
                <a:solidFill>
                  <a:schemeClr val="dk2"/>
                </a:solidFill>
              </a:defRPr>
            </a:lvl8pPr>
            <a:lvl9pPr lvl="8" algn="ctr">
              <a:spcBef>
                <a:spcPts val="0"/>
              </a:spcBef>
              <a:spcAft>
                <a:spcPts val="0"/>
              </a:spcAft>
              <a:buClr>
                <a:schemeClr val="dk2"/>
              </a:buClr>
              <a:buSzPts val="12000"/>
              <a:buNone/>
              <a:defRPr sz="12000">
                <a:solidFill>
                  <a:schemeClr val="dk2"/>
                </a:solidFill>
              </a:defRPr>
            </a:lvl9pPr>
          </a:lstStyle>
          <a:p>
            <a:r>
              <a:t>xx%</a:t>
            </a:r>
          </a:p>
        </p:txBody>
      </p:sp>
      <p:sp>
        <p:nvSpPr>
          <p:cNvPr id="191" name="Google Shape;191;p13"/>
          <p:cNvSpPr txBox="1"/>
          <p:nvPr>
            <p:ph idx="3" type="subTitle"/>
          </p:nvPr>
        </p:nvSpPr>
        <p:spPr>
          <a:xfrm>
            <a:off x="4844798" y="2278474"/>
            <a:ext cx="2144100" cy="5019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92" name="Google Shape;192;p13"/>
          <p:cNvSpPr txBox="1"/>
          <p:nvPr>
            <p:ph hasCustomPrompt="1" idx="4" type="title"/>
          </p:nvPr>
        </p:nvSpPr>
        <p:spPr>
          <a:xfrm>
            <a:off x="5485274" y="1450850"/>
            <a:ext cx="863100" cy="439500"/>
          </a:xfrm>
          <a:prstGeom prst="rect">
            <a:avLst/>
          </a:prstGeom>
        </p:spPr>
        <p:txBody>
          <a:bodyPr anchorCtr="0" anchor="ctr" bIns="91425" lIns="91425" spcFirstLastPara="1" rIns="91425" wrap="square" tIns="91425">
            <a:noAutofit/>
          </a:bodyPr>
          <a:lstStyle>
            <a:lvl1pPr lvl="0" algn="ctr">
              <a:spcBef>
                <a:spcPts val="0"/>
              </a:spcBef>
              <a:spcAft>
                <a:spcPts val="0"/>
              </a:spcAft>
              <a:buSzPts val="4800"/>
              <a:buNone/>
              <a:defRPr sz="3000">
                <a:solidFill>
                  <a:schemeClr val="lt1"/>
                </a:solidFill>
              </a:defRPr>
            </a:lvl1pPr>
            <a:lvl2pPr lvl="1" algn="ctr">
              <a:spcBef>
                <a:spcPts val="0"/>
              </a:spcBef>
              <a:spcAft>
                <a:spcPts val="0"/>
              </a:spcAft>
              <a:buClr>
                <a:schemeClr val="dk2"/>
              </a:buClr>
              <a:buSzPts val="12000"/>
              <a:buNone/>
              <a:defRPr sz="12000">
                <a:solidFill>
                  <a:schemeClr val="dk2"/>
                </a:solidFill>
              </a:defRPr>
            </a:lvl2pPr>
            <a:lvl3pPr lvl="2" algn="ctr">
              <a:spcBef>
                <a:spcPts val="0"/>
              </a:spcBef>
              <a:spcAft>
                <a:spcPts val="0"/>
              </a:spcAft>
              <a:buClr>
                <a:schemeClr val="dk2"/>
              </a:buClr>
              <a:buSzPts val="12000"/>
              <a:buNone/>
              <a:defRPr sz="12000">
                <a:solidFill>
                  <a:schemeClr val="dk2"/>
                </a:solidFill>
              </a:defRPr>
            </a:lvl3pPr>
            <a:lvl4pPr lvl="3" algn="ctr">
              <a:spcBef>
                <a:spcPts val="0"/>
              </a:spcBef>
              <a:spcAft>
                <a:spcPts val="0"/>
              </a:spcAft>
              <a:buClr>
                <a:schemeClr val="dk2"/>
              </a:buClr>
              <a:buSzPts val="12000"/>
              <a:buNone/>
              <a:defRPr sz="12000">
                <a:solidFill>
                  <a:schemeClr val="dk2"/>
                </a:solidFill>
              </a:defRPr>
            </a:lvl4pPr>
            <a:lvl5pPr lvl="4" algn="ctr">
              <a:spcBef>
                <a:spcPts val="0"/>
              </a:spcBef>
              <a:spcAft>
                <a:spcPts val="0"/>
              </a:spcAft>
              <a:buClr>
                <a:schemeClr val="dk2"/>
              </a:buClr>
              <a:buSzPts val="12000"/>
              <a:buNone/>
              <a:defRPr sz="12000">
                <a:solidFill>
                  <a:schemeClr val="dk2"/>
                </a:solidFill>
              </a:defRPr>
            </a:lvl5pPr>
            <a:lvl6pPr lvl="5" algn="ctr">
              <a:spcBef>
                <a:spcPts val="0"/>
              </a:spcBef>
              <a:spcAft>
                <a:spcPts val="0"/>
              </a:spcAft>
              <a:buClr>
                <a:schemeClr val="dk2"/>
              </a:buClr>
              <a:buSzPts val="12000"/>
              <a:buNone/>
              <a:defRPr sz="12000">
                <a:solidFill>
                  <a:schemeClr val="dk2"/>
                </a:solidFill>
              </a:defRPr>
            </a:lvl6pPr>
            <a:lvl7pPr lvl="6" algn="ctr">
              <a:spcBef>
                <a:spcPts val="0"/>
              </a:spcBef>
              <a:spcAft>
                <a:spcPts val="0"/>
              </a:spcAft>
              <a:buClr>
                <a:schemeClr val="dk2"/>
              </a:buClr>
              <a:buSzPts val="12000"/>
              <a:buNone/>
              <a:defRPr sz="12000">
                <a:solidFill>
                  <a:schemeClr val="dk2"/>
                </a:solidFill>
              </a:defRPr>
            </a:lvl7pPr>
            <a:lvl8pPr lvl="7" algn="ctr">
              <a:spcBef>
                <a:spcPts val="0"/>
              </a:spcBef>
              <a:spcAft>
                <a:spcPts val="0"/>
              </a:spcAft>
              <a:buClr>
                <a:schemeClr val="dk2"/>
              </a:buClr>
              <a:buSzPts val="12000"/>
              <a:buNone/>
              <a:defRPr sz="12000">
                <a:solidFill>
                  <a:schemeClr val="dk2"/>
                </a:solidFill>
              </a:defRPr>
            </a:lvl8pPr>
            <a:lvl9pPr lvl="8" algn="ctr">
              <a:spcBef>
                <a:spcPts val="0"/>
              </a:spcBef>
              <a:spcAft>
                <a:spcPts val="0"/>
              </a:spcAft>
              <a:buClr>
                <a:schemeClr val="dk2"/>
              </a:buClr>
              <a:buSzPts val="12000"/>
              <a:buNone/>
              <a:defRPr sz="12000">
                <a:solidFill>
                  <a:schemeClr val="dk2"/>
                </a:solidFill>
              </a:defRPr>
            </a:lvl9pPr>
          </a:lstStyle>
          <a:p>
            <a:r>
              <a:t>xx%</a:t>
            </a:r>
          </a:p>
        </p:txBody>
      </p:sp>
      <p:sp>
        <p:nvSpPr>
          <p:cNvPr id="193" name="Google Shape;193;p13"/>
          <p:cNvSpPr txBox="1"/>
          <p:nvPr>
            <p:ph idx="5" type="subTitle"/>
          </p:nvPr>
        </p:nvSpPr>
        <p:spPr>
          <a:xfrm>
            <a:off x="2154913" y="4095999"/>
            <a:ext cx="2144100" cy="5019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94" name="Google Shape;194;p13"/>
          <p:cNvSpPr txBox="1"/>
          <p:nvPr>
            <p:ph hasCustomPrompt="1" idx="6" type="title"/>
          </p:nvPr>
        </p:nvSpPr>
        <p:spPr>
          <a:xfrm>
            <a:off x="2821037" y="3268422"/>
            <a:ext cx="811800" cy="439500"/>
          </a:xfrm>
          <a:prstGeom prst="rect">
            <a:avLst/>
          </a:prstGeom>
        </p:spPr>
        <p:txBody>
          <a:bodyPr anchorCtr="0" anchor="ctr" bIns="91425" lIns="91425" spcFirstLastPara="1" rIns="91425" wrap="square" tIns="91425">
            <a:noAutofit/>
          </a:bodyPr>
          <a:lstStyle>
            <a:lvl1pPr lvl="0" algn="ctr">
              <a:spcBef>
                <a:spcPts val="0"/>
              </a:spcBef>
              <a:spcAft>
                <a:spcPts val="0"/>
              </a:spcAft>
              <a:buSzPts val="4800"/>
              <a:buNone/>
              <a:defRPr sz="3000">
                <a:solidFill>
                  <a:schemeClr val="lt1"/>
                </a:solidFill>
              </a:defRPr>
            </a:lvl1pPr>
            <a:lvl2pPr lvl="1" algn="ctr">
              <a:spcBef>
                <a:spcPts val="0"/>
              </a:spcBef>
              <a:spcAft>
                <a:spcPts val="0"/>
              </a:spcAft>
              <a:buClr>
                <a:schemeClr val="dk2"/>
              </a:buClr>
              <a:buSzPts val="12000"/>
              <a:buNone/>
              <a:defRPr sz="12000">
                <a:solidFill>
                  <a:schemeClr val="dk2"/>
                </a:solidFill>
              </a:defRPr>
            </a:lvl2pPr>
            <a:lvl3pPr lvl="2" algn="ctr">
              <a:spcBef>
                <a:spcPts val="0"/>
              </a:spcBef>
              <a:spcAft>
                <a:spcPts val="0"/>
              </a:spcAft>
              <a:buClr>
                <a:schemeClr val="dk2"/>
              </a:buClr>
              <a:buSzPts val="12000"/>
              <a:buNone/>
              <a:defRPr sz="12000">
                <a:solidFill>
                  <a:schemeClr val="dk2"/>
                </a:solidFill>
              </a:defRPr>
            </a:lvl3pPr>
            <a:lvl4pPr lvl="3" algn="ctr">
              <a:spcBef>
                <a:spcPts val="0"/>
              </a:spcBef>
              <a:spcAft>
                <a:spcPts val="0"/>
              </a:spcAft>
              <a:buClr>
                <a:schemeClr val="dk2"/>
              </a:buClr>
              <a:buSzPts val="12000"/>
              <a:buNone/>
              <a:defRPr sz="12000">
                <a:solidFill>
                  <a:schemeClr val="dk2"/>
                </a:solidFill>
              </a:defRPr>
            </a:lvl4pPr>
            <a:lvl5pPr lvl="4" algn="ctr">
              <a:spcBef>
                <a:spcPts val="0"/>
              </a:spcBef>
              <a:spcAft>
                <a:spcPts val="0"/>
              </a:spcAft>
              <a:buClr>
                <a:schemeClr val="dk2"/>
              </a:buClr>
              <a:buSzPts val="12000"/>
              <a:buNone/>
              <a:defRPr sz="12000">
                <a:solidFill>
                  <a:schemeClr val="dk2"/>
                </a:solidFill>
              </a:defRPr>
            </a:lvl5pPr>
            <a:lvl6pPr lvl="5" algn="ctr">
              <a:spcBef>
                <a:spcPts val="0"/>
              </a:spcBef>
              <a:spcAft>
                <a:spcPts val="0"/>
              </a:spcAft>
              <a:buClr>
                <a:schemeClr val="dk2"/>
              </a:buClr>
              <a:buSzPts val="12000"/>
              <a:buNone/>
              <a:defRPr sz="12000">
                <a:solidFill>
                  <a:schemeClr val="dk2"/>
                </a:solidFill>
              </a:defRPr>
            </a:lvl6pPr>
            <a:lvl7pPr lvl="6" algn="ctr">
              <a:spcBef>
                <a:spcPts val="0"/>
              </a:spcBef>
              <a:spcAft>
                <a:spcPts val="0"/>
              </a:spcAft>
              <a:buClr>
                <a:schemeClr val="dk2"/>
              </a:buClr>
              <a:buSzPts val="12000"/>
              <a:buNone/>
              <a:defRPr sz="12000">
                <a:solidFill>
                  <a:schemeClr val="dk2"/>
                </a:solidFill>
              </a:defRPr>
            </a:lvl7pPr>
            <a:lvl8pPr lvl="7" algn="ctr">
              <a:spcBef>
                <a:spcPts val="0"/>
              </a:spcBef>
              <a:spcAft>
                <a:spcPts val="0"/>
              </a:spcAft>
              <a:buClr>
                <a:schemeClr val="dk2"/>
              </a:buClr>
              <a:buSzPts val="12000"/>
              <a:buNone/>
              <a:defRPr sz="12000">
                <a:solidFill>
                  <a:schemeClr val="dk2"/>
                </a:solidFill>
              </a:defRPr>
            </a:lvl8pPr>
            <a:lvl9pPr lvl="8" algn="ctr">
              <a:spcBef>
                <a:spcPts val="0"/>
              </a:spcBef>
              <a:spcAft>
                <a:spcPts val="0"/>
              </a:spcAft>
              <a:buClr>
                <a:schemeClr val="dk2"/>
              </a:buClr>
              <a:buSzPts val="12000"/>
              <a:buNone/>
              <a:defRPr sz="12000">
                <a:solidFill>
                  <a:schemeClr val="dk2"/>
                </a:solidFill>
              </a:defRPr>
            </a:lvl9pPr>
          </a:lstStyle>
          <a:p>
            <a:r>
              <a:t>xx%</a:t>
            </a:r>
          </a:p>
        </p:txBody>
      </p:sp>
      <p:sp>
        <p:nvSpPr>
          <p:cNvPr id="195" name="Google Shape;195;p13"/>
          <p:cNvSpPr txBox="1"/>
          <p:nvPr>
            <p:ph idx="7" type="subTitle"/>
          </p:nvPr>
        </p:nvSpPr>
        <p:spPr>
          <a:xfrm>
            <a:off x="4844775" y="4096001"/>
            <a:ext cx="2144100" cy="5019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96" name="Google Shape;196;p13"/>
          <p:cNvSpPr txBox="1"/>
          <p:nvPr>
            <p:ph hasCustomPrompt="1" idx="8" type="title"/>
          </p:nvPr>
        </p:nvSpPr>
        <p:spPr>
          <a:xfrm>
            <a:off x="5485274" y="3268423"/>
            <a:ext cx="863100" cy="439500"/>
          </a:xfrm>
          <a:prstGeom prst="rect">
            <a:avLst/>
          </a:prstGeom>
        </p:spPr>
        <p:txBody>
          <a:bodyPr anchorCtr="0" anchor="ctr" bIns="91425" lIns="91425" spcFirstLastPara="1" rIns="91425" wrap="square" tIns="91425">
            <a:noAutofit/>
          </a:bodyPr>
          <a:lstStyle>
            <a:lvl1pPr lvl="0" algn="ctr">
              <a:spcBef>
                <a:spcPts val="0"/>
              </a:spcBef>
              <a:spcAft>
                <a:spcPts val="0"/>
              </a:spcAft>
              <a:buSzPts val="4800"/>
              <a:buNone/>
              <a:defRPr sz="3000">
                <a:solidFill>
                  <a:schemeClr val="lt1"/>
                </a:solidFill>
              </a:defRPr>
            </a:lvl1pPr>
            <a:lvl2pPr lvl="1" algn="ctr">
              <a:spcBef>
                <a:spcPts val="0"/>
              </a:spcBef>
              <a:spcAft>
                <a:spcPts val="0"/>
              </a:spcAft>
              <a:buClr>
                <a:schemeClr val="dk2"/>
              </a:buClr>
              <a:buSzPts val="12000"/>
              <a:buNone/>
              <a:defRPr sz="12000">
                <a:solidFill>
                  <a:schemeClr val="dk2"/>
                </a:solidFill>
              </a:defRPr>
            </a:lvl2pPr>
            <a:lvl3pPr lvl="2" algn="ctr">
              <a:spcBef>
                <a:spcPts val="0"/>
              </a:spcBef>
              <a:spcAft>
                <a:spcPts val="0"/>
              </a:spcAft>
              <a:buClr>
                <a:schemeClr val="dk2"/>
              </a:buClr>
              <a:buSzPts val="12000"/>
              <a:buNone/>
              <a:defRPr sz="12000">
                <a:solidFill>
                  <a:schemeClr val="dk2"/>
                </a:solidFill>
              </a:defRPr>
            </a:lvl3pPr>
            <a:lvl4pPr lvl="3" algn="ctr">
              <a:spcBef>
                <a:spcPts val="0"/>
              </a:spcBef>
              <a:spcAft>
                <a:spcPts val="0"/>
              </a:spcAft>
              <a:buClr>
                <a:schemeClr val="dk2"/>
              </a:buClr>
              <a:buSzPts val="12000"/>
              <a:buNone/>
              <a:defRPr sz="12000">
                <a:solidFill>
                  <a:schemeClr val="dk2"/>
                </a:solidFill>
              </a:defRPr>
            </a:lvl4pPr>
            <a:lvl5pPr lvl="4" algn="ctr">
              <a:spcBef>
                <a:spcPts val="0"/>
              </a:spcBef>
              <a:spcAft>
                <a:spcPts val="0"/>
              </a:spcAft>
              <a:buClr>
                <a:schemeClr val="dk2"/>
              </a:buClr>
              <a:buSzPts val="12000"/>
              <a:buNone/>
              <a:defRPr sz="12000">
                <a:solidFill>
                  <a:schemeClr val="dk2"/>
                </a:solidFill>
              </a:defRPr>
            </a:lvl5pPr>
            <a:lvl6pPr lvl="5" algn="ctr">
              <a:spcBef>
                <a:spcPts val="0"/>
              </a:spcBef>
              <a:spcAft>
                <a:spcPts val="0"/>
              </a:spcAft>
              <a:buClr>
                <a:schemeClr val="dk2"/>
              </a:buClr>
              <a:buSzPts val="12000"/>
              <a:buNone/>
              <a:defRPr sz="12000">
                <a:solidFill>
                  <a:schemeClr val="dk2"/>
                </a:solidFill>
              </a:defRPr>
            </a:lvl6pPr>
            <a:lvl7pPr lvl="6" algn="ctr">
              <a:spcBef>
                <a:spcPts val="0"/>
              </a:spcBef>
              <a:spcAft>
                <a:spcPts val="0"/>
              </a:spcAft>
              <a:buClr>
                <a:schemeClr val="dk2"/>
              </a:buClr>
              <a:buSzPts val="12000"/>
              <a:buNone/>
              <a:defRPr sz="12000">
                <a:solidFill>
                  <a:schemeClr val="dk2"/>
                </a:solidFill>
              </a:defRPr>
            </a:lvl7pPr>
            <a:lvl8pPr lvl="7" algn="ctr">
              <a:spcBef>
                <a:spcPts val="0"/>
              </a:spcBef>
              <a:spcAft>
                <a:spcPts val="0"/>
              </a:spcAft>
              <a:buClr>
                <a:schemeClr val="dk2"/>
              </a:buClr>
              <a:buSzPts val="12000"/>
              <a:buNone/>
              <a:defRPr sz="12000">
                <a:solidFill>
                  <a:schemeClr val="dk2"/>
                </a:solidFill>
              </a:defRPr>
            </a:lvl8pPr>
            <a:lvl9pPr lvl="8" algn="ctr">
              <a:spcBef>
                <a:spcPts val="0"/>
              </a:spcBef>
              <a:spcAft>
                <a:spcPts val="0"/>
              </a:spcAft>
              <a:buClr>
                <a:schemeClr val="dk2"/>
              </a:buClr>
              <a:buSzPts val="12000"/>
              <a:buNone/>
              <a:defRPr sz="12000">
                <a:solidFill>
                  <a:schemeClr val="dk2"/>
                </a:solidFill>
              </a:defRPr>
            </a:lvl9pPr>
          </a:lstStyle>
          <a:p>
            <a:r>
              <a:t>xx%</a:t>
            </a:r>
          </a:p>
        </p:txBody>
      </p:sp>
      <p:sp>
        <p:nvSpPr>
          <p:cNvPr id="197" name="Google Shape;197;p13"/>
          <p:cNvSpPr txBox="1"/>
          <p:nvPr>
            <p:ph idx="9" type="subTitle"/>
          </p:nvPr>
        </p:nvSpPr>
        <p:spPr>
          <a:xfrm>
            <a:off x="2154925" y="1991375"/>
            <a:ext cx="2144100" cy="439500"/>
          </a:xfrm>
          <a:prstGeom prst="rect">
            <a:avLst/>
          </a:prstGeom>
        </p:spPr>
        <p:txBody>
          <a:bodyPr anchorCtr="0" anchor="b" bIns="91425" lIns="91425" spcFirstLastPara="1" rIns="91425" wrap="square" tIns="91425">
            <a:noAutofit/>
          </a:bodyPr>
          <a:lstStyle>
            <a:lvl1pPr lvl="0" algn="ctr">
              <a:spcBef>
                <a:spcPts val="0"/>
              </a:spcBef>
              <a:spcAft>
                <a:spcPts val="0"/>
              </a:spcAft>
              <a:buSzPts val="2400"/>
              <a:buFont typeface="Anton"/>
              <a:buNone/>
              <a:defRPr sz="2400">
                <a:latin typeface="Viga"/>
                <a:ea typeface="Viga"/>
                <a:cs typeface="Viga"/>
                <a:sym typeface="Vig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8" name="Google Shape;198;p13"/>
          <p:cNvSpPr txBox="1"/>
          <p:nvPr>
            <p:ph idx="13" type="subTitle"/>
          </p:nvPr>
        </p:nvSpPr>
        <p:spPr>
          <a:xfrm>
            <a:off x="4844752" y="1991375"/>
            <a:ext cx="2144100" cy="439500"/>
          </a:xfrm>
          <a:prstGeom prst="rect">
            <a:avLst/>
          </a:prstGeom>
        </p:spPr>
        <p:txBody>
          <a:bodyPr anchorCtr="0" anchor="b" bIns="91425" lIns="91425" spcFirstLastPara="1" rIns="91425" wrap="square" tIns="91425">
            <a:noAutofit/>
          </a:bodyPr>
          <a:lstStyle>
            <a:lvl1pPr lvl="0" algn="ctr">
              <a:spcBef>
                <a:spcPts val="0"/>
              </a:spcBef>
              <a:spcAft>
                <a:spcPts val="0"/>
              </a:spcAft>
              <a:buSzPts val="2400"/>
              <a:buFont typeface="Anton"/>
              <a:buNone/>
              <a:defRPr sz="2400">
                <a:latin typeface="Viga"/>
                <a:ea typeface="Viga"/>
                <a:cs typeface="Viga"/>
                <a:sym typeface="Vig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9" name="Google Shape;199;p13"/>
          <p:cNvSpPr txBox="1"/>
          <p:nvPr>
            <p:ph idx="14" type="subTitle"/>
          </p:nvPr>
        </p:nvSpPr>
        <p:spPr>
          <a:xfrm>
            <a:off x="2155050" y="3808900"/>
            <a:ext cx="2144100" cy="439500"/>
          </a:xfrm>
          <a:prstGeom prst="rect">
            <a:avLst/>
          </a:prstGeom>
        </p:spPr>
        <p:txBody>
          <a:bodyPr anchorCtr="0" anchor="b" bIns="91425" lIns="91425" spcFirstLastPara="1" rIns="91425" wrap="square" tIns="91425">
            <a:noAutofit/>
          </a:bodyPr>
          <a:lstStyle>
            <a:lvl1pPr lvl="0" algn="ctr">
              <a:spcBef>
                <a:spcPts val="0"/>
              </a:spcBef>
              <a:spcAft>
                <a:spcPts val="0"/>
              </a:spcAft>
              <a:buSzPts val="2400"/>
              <a:buFont typeface="Anton"/>
              <a:buNone/>
              <a:defRPr sz="2400">
                <a:latin typeface="Viga"/>
                <a:ea typeface="Viga"/>
                <a:cs typeface="Viga"/>
                <a:sym typeface="Vig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0" name="Google Shape;200;p13"/>
          <p:cNvSpPr txBox="1"/>
          <p:nvPr>
            <p:ph idx="15" type="subTitle"/>
          </p:nvPr>
        </p:nvSpPr>
        <p:spPr>
          <a:xfrm>
            <a:off x="4844877" y="3808900"/>
            <a:ext cx="2144100" cy="439500"/>
          </a:xfrm>
          <a:prstGeom prst="rect">
            <a:avLst/>
          </a:prstGeom>
        </p:spPr>
        <p:txBody>
          <a:bodyPr anchorCtr="0" anchor="b" bIns="91425" lIns="91425" spcFirstLastPara="1" rIns="91425" wrap="square" tIns="91425">
            <a:noAutofit/>
          </a:bodyPr>
          <a:lstStyle>
            <a:lvl1pPr lvl="0" algn="ctr">
              <a:spcBef>
                <a:spcPts val="0"/>
              </a:spcBef>
              <a:spcAft>
                <a:spcPts val="0"/>
              </a:spcAft>
              <a:buSzPts val="2400"/>
              <a:buFont typeface="Anton"/>
              <a:buNone/>
              <a:defRPr sz="2400">
                <a:latin typeface="Viga"/>
                <a:ea typeface="Viga"/>
                <a:cs typeface="Viga"/>
                <a:sym typeface="Vig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3_1">
    <p:spTree>
      <p:nvGrpSpPr>
        <p:cNvPr id="201" name="Shape 201"/>
        <p:cNvGrpSpPr/>
        <p:nvPr/>
      </p:nvGrpSpPr>
      <p:grpSpPr>
        <a:xfrm>
          <a:off x="0" y="0"/>
          <a:ext cx="0" cy="0"/>
          <a:chOff x="0" y="0"/>
          <a:chExt cx="0" cy="0"/>
        </a:xfrm>
      </p:grpSpPr>
      <p:sp>
        <p:nvSpPr>
          <p:cNvPr id="202" name="Google Shape;202;p14"/>
          <p:cNvSpPr/>
          <p:nvPr/>
        </p:nvSpPr>
        <p:spPr>
          <a:xfrm rot="2349813">
            <a:off x="-1712802" y="3856673"/>
            <a:ext cx="3545763" cy="1990413"/>
          </a:xfrm>
          <a:custGeom>
            <a:rect b="b" l="l" r="r" t="t"/>
            <a:pathLst>
              <a:path extrusionOk="0" h="16581" w="29539">
                <a:moveTo>
                  <a:pt x="8792" y="1"/>
                </a:moveTo>
                <a:cubicBezTo>
                  <a:pt x="720" y="1"/>
                  <a:pt x="0" y="14355"/>
                  <a:pt x="11839" y="16424"/>
                </a:cubicBezTo>
                <a:cubicBezTo>
                  <a:pt x="12453" y="16530"/>
                  <a:pt x="13108" y="16581"/>
                  <a:pt x="13790" y="16581"/>
                </a:cubicBezTo>
                <a:cubicBezTo>
                  <a:pt x="18924" y="16581"/>
                  <a:pt x="25572" y="13680"/>
                  <a:pt x="27835" y="9432"/>
                </a:cubicBezTo>
                <a:cubicBezTo>
                  <a:pt x="29539" y="5632"/>
                  <a:pt x="26611" y="3045"/>
                  <a:pt x="23147" y="3045"/>
                </a:cubicBezTo>
                <a:cubicBezTo>
                  <a:pt x="22716" y="3045"/>
                  <a:pt x="22277" y="3085"/>
                  <a:pt x="21837" y="3167"/>
                </a:cubicBezTo>
                <a:cubicBezTo>
                  <a:pt x="21813" y="3167"/>
                  <a:pt x="21803" y="3167"/>
                  <a:pt x="21782" y="3178"/>
                </a:cubicBezTo>
                <a:cubicBezTo>
                  <a:pt x="21212" y="3258"/>
                  <a:pt x="20639" y="3298"/>
                  <a:pt x="20068" y="3298"/>
                </a:cubicBezTo>
                <a:cubicBezTo>
                  <a:pt x="17960" y="3298"/>
                  <a:pt x="15878" y="2753"/>
                  <a:pt x="14042" y="1672"/>
                </a:cubicBezTo>
                <a:cubicBezTo>
                  <a:pt x="12059" y="500"/>
                  <a:pt x="10297" y="1"/>
                  <a:pt x="879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14"/>
          <p:cNvSpPr/>
          <p:nvPr/>
        </p:nvSpPr>
        <p:spPr>
          <a:xfrm rot="8548653">
            <a:off x="-939056" y="-824702"/>
            <a:ext cx="3304314" cy="1854796"/>
          </a:xfrm>
          <a:custGeom>
            <a:rect b="b" l="l" r="r" t="t"/>
            <a:pathLst>
              <a:path extrusionOk="0" h="16581" w="29539">
                <a:moveTo>
                  <a:pt x="8792" y="1"/>
                </a:moveTo>
                <a:cubicBezTo>
                  <a:pt x="720" y="1"/>
                  <a:pt x="0" y="14355"/>
                  <a:pt x="11839" y="16424"/>
                </a:cubicBezTo>
                <a:cubicBezTo>
                  <a:pt x="12453" y="16530"/>
                  <a:pt x="13108" y="16581"/>
                  <a:pt x="13790" y="16581"/>
                </a:cubicBezTo>
                <a:cubicBezTo>
                  <a:pt x="18924" y="16581"/>
                  <a:pt x="25572" y="13680"/>
                  <a:pt x="27835" y="9432"/>
                </a:cubicBezTo>
                <a:cubicBezTo>
                  <a:pt x="29539" y="5632"/>
                  <a:pt x="26611" y="3045"/>
                  <a:pt x="23147" y="3045"/>
                </a:cubicBezTo>
                <a:cubicBezTo>
                  <a:pt x="22716" y="3045"/>
                  <a:pt x="22277" y="3085"/>
                  <a:pt x="21837" y="3167"/>
                </a:cubicBezTo>
                <a:cubicBezTo>
                  <a:pt x="21813" y="3167"/>
                  <a:pt x="21803" y="3167"/>
                  <a:pt x="21782" y="3178"/>
                </a:cubicBezTo>
                <a:cubicBezTo>
                  <a:pt x="21212" y="3258"/>
                  <a:pt x="20639" y="3298"/>
                  <a:pt x="20068" y="3298"/>
                </a:cubicBezTo>
                <a:cubicBezTo>
                  <a:pt x="17960" y="3298"/>
                  <a:pt x="15878" y="2753"/>
                  <a:pt x="14042" y="1672"/>
                </a:cubicBezTo>
                <a:cubicBezTo>
                  <a:pt x="12059" y="500"/>
                  <a:pt x="10297" y="1"/>
                  <a:pt x="8792"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14"/>
          <p:cNvSpPr/>
          <p:nvPr/>
        </p:nvSpPr>
        <p:spPr>
          <a:xfrm rot="5400000">
            <a:off x="7938062" y="-659406"/>
            <a:ext cx="1809059" cy="1691372"/>
          </a:xfrm>
          <a:custGeom>
            <a:rect b="b" l="l" r="r" t="t"/>
            <a:pathLst>
              <a:path extrusionOk="0" h="7916" w="8467">
                <a:moveTo>
                  <a:pt x="5370" y="0"/>
                </a:moveTo>
                <a:cubicBezTo>
                  <a:pt x="5145" y="0"/>
                  <a:pt x="4917" y="28"/>
                  <a:pt x="4691" y="87"/>
                </a:cubicBezTo>
                <a:cubicBezTo>
                  <a:pt x="4204" y="219"/>
                  <a:pt x="3742" y="483"/>
                  <a:pt x="3425" y="890"/>
                </a:cubicBezTo>
                <a:cubicBezTo>
                  <a:pt x="3335" y="990"/>
                  <a:pt x="3269" y="1099"/>
                  <a:pt x="3203" y="1210"/>
                </a:cubicBezTo>
                <a:cubicBezTo>
                  <a:pt x="2698" y="2013"/>
                  <a:pt x="2542" y="3028"/>
                  <a:pt x="1850" y="3699"/>
                </a:cubicBezTo>
                <a:cubicBezTo>
                  <a:pt x="1784" y="3765"/>
                  <a:pt x="1707" y="3820"/>
                  <a:pt x="1628" y="3886"/>
                </a:cubicBezTo>
                <a:cubicBezTo>
                  <a:pt x="1597" y="3908"/>
                  <a:pt x="1552" y="3939"/>
                  <a:pt x="1520" y="3974"/>
                </a:cubicBezTo>
                <a:cubicBezTo>
                  <a:pt x="1155" y="4227"/>
                  <a:pt x="769" y="4436"/>
                  <a:pt x="474" y="4766"/>
                </a:cubicBezTo>
                <a:cubicBezTo>
                  <a:pt x="122" y="5163"/>
                  <a:pt x="1" y="5681"/>
                  <a:pt x="133" y="6185"/>
                </a:cubicBezTo>
                <a:cubicBezTo>
                  <a:pt x="439" y="7364"/>
                  <a:pt x="1750" y="7826"/>
                  <a:pt x="2841" y="7903"/>
                </a:cubicBezTo>
                <a:cubicBezTo>
                  <a:pt x="2959" y="7911"/>
                  <a:pt x="3077" y="7915"/>
                  <a:pt x="3194" y="7915"/>
                </a:cubicBezTo>
                <a:cubicBezTo>
                  <a:pt x="5400" y="7915"/>
                  <a:pt x="7573" y="6455"/>
                  <a:pt x="8168" y="4283"/>
                </a:cubicBezTo>
                <a:cubicBezTo>
                  <a:pt x="8467" y="3170"/>
                  <a:pt x="8279" y="1958"/>
                  <a:pt x="7542" y="1046"/>
                </a:cubicBezTo>
                <a:cubicBezTo>
                  <a:pt x="6994" y="386"/>
                  <a:pt x="6203" y="0"/>
                  <a:pt x="5370"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05" name="Google Shape;205;p14"/>
          <p:cNvGrpSpPr/>
          <p:nvPr/>
        </p:nvGrpSpPr>
        <p:grpSpPr>
          <a:xfrm>
            <a:off x="212144" y="149396"/>
            <a:ext cx="683069" cy="601200"/>
            <a:chOff x="7650183" y="2024411"/>
            <a:chExt cx="271016" cy="238534"/>
          </a:xfrm>
        </p:grpSpPr>
        <p:sp>
          <p:nvSpPr>
            <p:cNvPr id="206" name="Google Shape;206;p14"/>
            <p:cNvSpPr/>
            <p:nvPr/>
          </p:nvSpPr>
          <p:spPr>
            <a:xfrm>
              <a:off x="7815363" y="2046274"/>
              <a:ext cx="85043" cy="59878"/>
            </a:xfrm>
            <a:custGeom>
              <a:rect b="b" l="l" r="r" t="t"/>
              <a:pathLst>
                <a:path extrusionOk="0" h="671" w="953">
                  <a:moveTo>
                    <a:pt x="554" y="0"/>
                  </a:moveTo>
                  <a:cubicBezTo>
                    <a:pt x="383" y="0"/>
                    <a:pt x="211" y="131"/>
                    <a:pt x="107" y="260"/>
                  </a:cubicBezTo>
                  <a:cubicBezTo>
                    <a:pt x="0" y="435"/>
                    <a:pt x="149" y="671"/>
                    <a:pt x="336" y="671"/>
                  </a:cubicBezTo>
                  <a:cubicBezTo>
                    <a:pt x="361" y="671"/>
                    <a:pt x="387" y="666"/>
                    <a:pt x="414" y="657"/>
                  </a:cubicBezTo>
                  <a:cubicBezTo>
                    <a:pt x="636" y="580"/>
                    <a:pt x="953" y="218"/>
                    <a:pt x="688" y="31"/>
                  </a:cubicBezTo>
                  <a:cubicBezTo>
                    <a:pt x="645" y="9"/>
                    <a:pt x="599" y="0"/>
                    <a:pt x="55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14"/>
            <p:cNvSpPr/>
            <p:nvPr/>
          </p:nvSpPr>
          <p:spPr>
            <a:xfrm>
              <a:off x="7739957" y="2097319"/>
              <a:ext cx="106014" cy="68891"/>
            </a:xfrm>
            <a:custGeom>
              <a:rect b="b" l="l" r="r" t="t"/>
              <a:pathLst>
                <a:path extrusionOk="0" h="772" w="1188">
                  <a:moveTo>
                    <a:pt x="695" y="1"/>
                  </a:moveTo>
                  <a:cubicBezTo>
                    <a:pt x="398" y="1"/>
                    <a:pt x="1" y="361"/>
                    <a:pt x="226" y="648"/>
                  </a:cubicBezTo>
                  <a:cubicBezTo>
                    <a:pt x="291" y="735"/>
                    <a:pt x="373" y="772"/>
                    <a:pt x="458" y="772"/>
                  </a:cubicBezTo>
                  <a:cubicBezTo>
                    <a:pt x="799" y="772"/>
                    <a:pt x="1188" y="186"/>
                    <a:pt x="765" y="8"/>
                  </a:cubicBezTo>
                  <a:cubicBezTo>
                    <a:pt x="742" y="3"/>
                    <a:pt x="719" y="1"/>
                    <a:pt x="69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14"/>
            <p:cNvSpPr/>
            <p:nvPr/>
          </p:nvSpPr>
          <p:spPr>
            <a:xfrm>
              <a:off x="7666960" y="2155413"/>
              <a:ext cx="100303" cy="72996"/>
            </a:xfrm>
            <a:custGeom>
              <a:rect b="b" l="l" r="r" t="t"/>
              <a:pathLst>
                <a:path extrusionOk="0" h="818" w="1124">
                  <a:moveTo>
                    <a:pt x="687" y="0"/>
                  </a:moveTo>
                  <a:cubicBezTo>
                    <a:pt x="370" y="0"/>
                    <a:pt x="1" y="382"/>
                    <a:pt x="238" y="678"/>
                  </a:cubicBezTo>
                  <a:cubicBezTo>
                    <a:pt x="312" y="776"/>
                    <a:pt x="406" y="817"/>
                    <a:pt x="504" y="817"/>
                  </a:cubicBezTo>
                  <a:cubicBezTo>
                    <a:pt x="801" y="817"/>
                    <a:pt x="1123" y="440"/>
                    <a:pt x="964" y="150"/>
                  </a:cubicBezTo>
                  <a:cubicBezTo>
                    <a:pt x="895" y="44"/>
                    <a:pt x="794" y="0"/>
                    <a:pt x="68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14"/>
            <p:cNvSpPr/>
            <p:nvPr/>
          </p:nvSpPr>
          <p:spPr>
            <a:xfrm>
              <a:off x="7710776" y="2082416"/>
              <a:ext cx="982" cy="89"/>
            </a:xfrm>
            <a:custGeom>
              <a:rect b="b" l="l" r="r" t="t"/>
              <a:pathLst>
                <a:path extrusionOk="0" h="1" w="11">
                  <a:moveTo>
                    <a:pt x="0" y="1"/>
                  </a:moveTo>
                  <a:lnTo>
                    <a:pt x="11"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14"/>
            <p:cNvSpPr/>
            <p:nvPr/>
          </p:nvSpPr>
          <p:spPr>
            <a:xfrm>
              <a:off x="7650183" y="2082416"/>
              <a:ext cx="98161" cy="58004"/>
            </a:xfrm>
            <a:custGeom>
              <a:rect b="b" l="l" r="r" t="t"/>
              <a:pathLst>
                <a:path extrusionOk="0" h="650" w="1100">
                  <a:moveTo>
                    <a:pt x="679" y="1"/>
                  </a:moveTo>
                  <a:cubicBezTo>
                    <a:pt x="262" y="11"/>
                    <a:pt x="0" y="649"/>
                    <a:pt x="517" y="649"/>
                  </a:cubicBezTo>
                  <a:cubicBezTo>
                    <a:pt x="530" y="649"/>
                    <a:pt x="544" y="649"/>
                    <a:pt x="558" y="648"/>
                  </a:cubicBezTo>
                  <a:cubicBezTo>
                    <a:pt x="801" y="606"/>
                    <a:pt x="1099" y="11"/>
                    <a:pt x="714" y="11"/>
                  </a:cubicBezTo>
                  <a:cubicBezTo>
                    <a:pt x="690" y="11"/>
                    <a:pt x="679" y="1"/>
                    <a:pt x="67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14"/>
            <p:cNvSpPr/>
            <p:nvPr/>
          </p:nvSpPr>
          <p:spPr>
            <a:xfrm>
              <a:off x="7729605" y="2024411"/>
              <a:ext cx="90398" cy="57380"/>
            </a:xfrm>
            <a:custGeom>
              <a:rect b="b" l="l" r="r" t="t"/>
              <a:pathLst>
                <a:path extrusionOk="0" h="643" w="1013">
                  <a:moveTo>
                    <a:pt x="648" y="1"/>
                  </a:moveTo>
                  <a:cubicBezTo>
                    <a:pt x="85" y="1"/>
                    <a:pt x="0" y="642"/>
                    <a:pt x="406" y="642"/>
                  </a:cubicBezTo>
                  <a:cubicBezTo>
                    <a:pt x="452" y="642"/>
                    <a:pt x="503" y="634"/>
                    <a:pt x="561" y="616"/>
                  </a:cubicBezTo>
                  <a:cubicBezTo>
                    <a:pt x="770" y="505"/>
                    <a:pt x="1013" y="56"/>
                    <a:pt x="64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14"/>
            <p:cNvSpPr/>
            <p:nvPr/>
          </p:nvSpPr>
          <p:spPr>
            <a:xfrm>
              <a:off x="7820182" y="2124625"/>
              <a:ext cx="101017" cy="66571"/>
            </a:xfrm>
            <a:custGeom>
              <a:rect b="b" l="l" r="r" t="t"/>
              <a:pathLst>
                <a:path extrusionOk="0" h="746" w="1132">
                  <a:moveTo>
                    <a:pt x="745" y="1"/>
                  </a:moveTo>
                  <a:lnTo>
                    <a:pt x="745" y="1"/>
                  </a:lnTo>
                  <a:cubicBezTo>
                    <a:pt x="1" y="91"/>
                    <a:pt x="64" y="746"/>
                    <a:pt x="426" y="746"/>
                  </a:cubicBezTo>
                  <a:cubicBezTo>
                    <a:pt x="497" y="746"/>
                    <a:pt x="579" y="721"/>
                    <a:pt x="669" y="661"/>
                  </a:cubicBezTo>
                  <a:cubicBezTo>
                    <a:pt x="856" y="519"/>
                    <a:pt x="1131" y="56"/>
                    <a:pt x="74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14"/>
            <p:cNvSpPr/>
            <p:nvPr/>
          </p:nvSpPr>
          <p:spPr>
            <a:xfrm>
              <a:off x="7744865" y="2197801"/>
              <a:ext cx="88791" cy="65143"/>
            </a:xfrm>
            <a:custGeom>
              <a:rect b="b" l="l" r="r" t="t"/>
              <a:pathLst>
                <a:path extrusionOk="0" h="730" w="995">
                  <a:moveTo>
                    <a:pt x="597" y="1"/>
                  </a:moveTo>
                  <a:cubicBezTo>
                    <a:pt x="412" y="1"/>
                    <a:pt x="237" y="141"/>
                    <a:pt x="126" y="280"/>
                  </a:cubicBezTo>
                  <a:cubicBezTo>
                    <a:pt x="0" y="479"/>
                    <a:pt x="183" y="729"/>
                    <a:pt x="393" y="729"/>
                  </a:cubicBezTo>
                  <a:cubicBezTo>
                    <a:pt x="439" y="729"/>
                    <a:pt x="487" y="717"/>
                    <a:pt x="533" y="689"/>
                  </a:cubicBezTo>
                  <a:cubicBezTo>
                    <a:pt x="731" y="568"/>
                    <a:pt x="995" y="161"/>
                    <a:pt x="699" y="16"/>
                  </a:cubicBezTo>
                  <a:cubicBezTo>
                    <a:pt x="665" y="5"/>
                    <a:pt x="631" y="1"/>
                    <a:pt x="59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4" name="Google Shape;214;p14"/>
          <p:cNvSpPr txBox="1"/>
          <p:nvPr>
            <p:ph type="title"/>
          </p:nvPr>
        </p:nvSpPr>
        <p:spPr>
          <a:xfrm>
            <a:off x="720000" y="3752600"/>
            <a:ext cx="3704100" cy="398100"/>
          </a:xfrm>
          <a:prstGeom prst="rect">
            <a:avLst/>
          </a:prstGeom>
        </p:spPr>
        <p:txBody>
          <a:bodyPr anchorCtr="0" anchor="t" bIns="91425" lIns="91425" spcFirstLastPara="1" rIns="91425" wrap="square" tIns="91425">
            <a:noAutofit/>
          </a:bodyPr>
          <a:lstStyle>
            <a:lvl1pPr lvl="0" algn="l">
              <a:spcBef>
                <a:spcPts val="0"/>
              </a:spcBef>
              <a:spcAft>
                <a:spcPts val="0"/>
              </a:spcAft>
              <a:buClr>
                <a:schemeClr val="dk2"/>
              </a:buClr>
              <a:buSzPts val="1400"/>
              <a:buNone/>
              <a:defRPr sz="2400">
                <a:solidFill>
                  <a:schemeClr val="dk2"/>
                </a:solidFill>
              </a:defRPr>
            </a:lvl1pPr>
            <a:lvl2pPr lvl="1">
              <a:spcBef>
                <a:spcPts val="0"/>
              </a:spcBef>
              <a:spcAft>
                <a:spcPts val="0"/>
              </a:spcAft>
              <a:buSzPts val="2800"/>
              <a:buNone/>
              <a:defRPr>
                <a:latin typeface="Lato"/>
                <a:ea typeface="Lato"/>
                <a:cs typeface="Lato"/>
                <a:sym typeface="Lato"/>
              </a:defRPr>
            </a:lvl2pPr>
            <a:lvl3pPr lvl="2">
              <a:spcBef>
                <a:spcPts val="0"/>
              </a:spcBef>
              <a:spcAft>
                <a:spcPts val="0"/>
              </a:spcAft>
              <a:buSzPts val="2800"/>
              <a:buNone/>
              <a:defRPr>
                <a:latin typeface="Lato"/>
                <a:ea typeface="Lato"/>
                <a:cs typeface="Lato"/>
                <a:sym typeface="Lato"/>
              </a:defRPr>
            </a:lvl3pPr>
            <a:lvl4pPr lvl="3">
              <a:spcBef>
                <a:spcPts val="0"/>
              </a:spcBef>
              <a:spcAft>
                <a:spcPts val="0"/>
              </a:spcAft>
              <a:buSzPts val="2800"/>
              <a:buNone/>
              <a:defRPr>
                <a:latin typeface="Lato"/>
                <a:ea typeface="Lato"/>
                <a:cs typeface="Lato"/>
                <a:sym typeface="Lato"/>
              </a:defRPr>
            </a:lvl4pPr>
            <a:lvl5pPr lvl="4">
              <a:spcBef>
                <a:spcPts val="0"/>
              </a:spcBef>
              <a:spcAft>
                <a:spcPts val="0"/>
              </a:spcAft>
              <a:buSzPts val="2800"/>
              <a:buNone/>
              <a:defRPr>
                <a:latin typeface="Lato"/>
                <a:ea typeface="Lato"/>
                <a:cs typeface="Lato"/>
                <a:sym typeface="Lato"/>
              </a:defRPr>
            </a:lvl5pPr>
            <a:lvl6pPr lvl="5">
              <a:spcBef>
                <a:spcPts val="0"/>
              </a:spcBef>
              <a:spcAft>
                <a:spcPts val="0"/>
              </a:spcAft>
              <a:buSzPts val="2800"/>
              <a:buNone/>
              <a:defRPr>
                <a:latin typeface="Lato"/>
                <a:ea typeface="Lato"/>
                <a:cs typeface="Lato"/>
                <a:sym typeface="Lato"/>
              </a:defRPr>
            </a:lvl6pPr>
            <a:lvl7pPr lvl="6">
              <a:spcBef>
                <a:spcPts val="0"/>
              </a:spcBef>
              <a:spcAft>
                <a:spcPts val="0"/>
              </a:spcAft>
              <a:buSzPts val="2800"/>
              <a:buNone/>
              <a:defRPr>
                <a:latin typeface="Lato"/>
                <a:ea typeface="Lato"/>
                <a:cs typeface="Lato"/>
                <a:sym typeface="Lato"/>
              </a:defRPr>
            </a:lvl7pPr>
            <a:lvl8pPr lvl="7">
              <a:spcBef>
                <a:spcPts val="0"/>
              </a:spcBef>
              <a:spcAft>
                <a:spcPts val="0"/>
              </a:spcAft>
              <a:buSzPts val="2800"/>
              <a:buNone/>
              <a:defRPr>
                <a:latin typeface="Lato"/>
                <a:ea typeface="Lato"/>
                <a:cs typeface="Lato"/>
                <a:sym typeface="Lato"/>
              </a:defRPr>
            </a:lvl8pPr>
            <a:lvl9pPr lvl="8">
              <a:spcBef>
                <a:spcPts val="0"/>
              </a:spcBef>
              <a:spcAft>
                <a:spcPts val="0"/>
              </a:spcAft>
              <a:buSzPts val="2800"/>
              <a:buNone/>
              <a:defRPr>
                <a:latin typeface="Lato"/>
                <a:ea typeface="Lato"/>
                <a:cs typeface="Lato"/>
                <a:sym typeface="Lato"/>
              </a:defRPr>
            </a:lvl9pPr>
          </a:lstStyle>
          <a:p/>
        </p:txBody>
      </p:sp>
      <p:sp>
        <p:nvSpPr>
          <p:cNvPr id="215" name="Google Shape;215;p14"/>
          <p:cNvSpPr txBox="1"/>
          <p:nvPr>
            <p:ph idx="1" type="subTitle"/>
          </p:nvPr>
        </p:nvSpPr>
        <p:spPr>
          <a:xfrm>
            <a:off x="720000" y="902800"/>
            <a:ext cx="3704100" cy="2939700"/>
          </a:xfrm>
          <a:prstGeom prst="rect">
            <a:avLst/>
          </a:prstGeom>
        </p:spPr>
        <p:txBody>
          <a:bodyPr anchorCtr="0" anchor="b" bIns="91425" lIns="91425" spcFirstLastPara="1" rIns="91425" wrap="square" tIns="91425">
            <a:noAutofit/>
          </a:bodyPr>
          <a:lstStyle>
            <a:lvl1pPr lvl="0">
              <a:spcBef>
                <a:spcPts val="0"/>
              </a:spcBef>
              <a:spcAft>
                <a:spcPts val="0"/>
              </a:spcAft>
              <a:buSzPts val="3000"/>
              <a:buNone/>
              <a:defRPr sz="3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CUSTOM_5_2_1_1_2">
    <p:spTree>
      <p:nvGrpSpPr>
        <p:cNvPr id="216" name="Shape 216"/>
        <p:cNvGrpSpPr/>
        <p:nvPr/>
      </p:nvGrpSpPr>
      <p:grpSpPr>
        <a:xfrm>
          <a:off x="0" y="0"/>
          <a:ext cx="0" cy="0"/>
          <a:chOff x="0" y="0"/>
          <a:chExt cx="0" cy="0"/>
        </a:xfrm>
      </p:grpSpPr>
      <p:sp>
        <p:nvSpPr>
          <p:cNvPr id="217" name="Google Shape;217;p15"/>
          <p:cNvSpPr/>
          <p:nvPr/>
        </p:nvSpPr>
        <p:spPr>
          <a:xfrm flipH="1" rot="5400000">
            <a:off x="-1097385" y="4021280"/>
            <a:ext cx="2259355" cy="2112385"/>
          </a:xfrm>
          <a:custGeom>
            <a:rect b="b" l="l" r="r" t="t"/>
            <a:pathLst>
              <a:path extrusionOk="0" h="7916" w="8467">
                <a:moveTo>
                  <a:pt x="5370" y="0"/>
                </a:moveTo>
                <a:cubicBezTo>
                  <a:pt x="5145" y="0"/>
                  <a:pt x="4917" y="28"/>
                  <a:pt x="4691" y="87"/>
                </a:cubicBezTo>
                <a:cubicBezTo>
                  <a:pt x="4204" y="219"/>
                  <a:pt x="3742" y="483"/>
                  <a:pt x="3425" y="890"/>
                </a:cubicBezTo>
                <a:cubicBezTo>
                  <a:pt x="3335" y="990"/>
                  <a:pt x="3269" y="1099"/>
                  <a:pt x="3203" y="1210"/>
                </a:cubicBezTo>
                <a:cubicBezTo>
                  <a:pt x="2698" y="2013"/>
                  <a:pt x="2542" y="3028"/>
                  <a:pt x="1850" y="3699"/>
                </a:cubicBezTo>
                <a:cubicBezTo>
                  <a:pt x="1784" y="3765"/>
                  <a:pt x="1707" y="3820"/>
                  <a:pt x="1628" y="3886"/>
                </a:cubicBezTo>
                <a:cubicBezTo>
                  <a:pt x="1597" y="3908"/>
                  <a:pt x="1552" y="3939"/>
                  <a:pt x="1520" y="3974"/>
                </a:cubicBezTo>
                <a:cubicBezTo>
                  <a:pt x="1155" y="4227"/>
                  <a:pt x="769" y="4436"/>
                  <a:pt x="474" y="4766"/>
                </a:cubicBezTo>
                <a:cubicBezTo>
                  <a:pt x="122" y="5163"/>
                  <a:pt x="1" y="5681"/>
                  <a:pt x="133" y="6185"/>
                </a:cubicBezTo>
                <a:cubicBezTo>
                  <a:pt x="439" y="7364"/>
                  <a:pt x="1750" y="7826"/>
                  <a:pt x="2841" y="7903"/>
                </a:cubicBezTo>
                <a:cubicBezTo>
                  <a:pt x="2959" y="7911"/>
                  <a:pt x="3077" y="7915"/>
                  <a:pt x="3194" y="7915"/>
                </a:cubicBezTo>
                <a:cubicBezTo>
                  <a:pt x="5400" y="7915"/>
                  <a:pt x="7573" y="6455"/>
                  <a:pt x="8168" y="4283"/>
                </a:cubicBezTo>
                <a:cubicBezTo>
                  <a:pt x="8467" y="3170"/>
                  <a:pt x="8279" y="1958"/>
                  <a:pt x="7542" y="1046"/>
                </a:cubicBezTo>
                <a:cubicBezTo>
                  <a:pt x="6994" y="386"/>
                  <a:pt x="6203" y="0"/>
                  <a:pt x="5370" y="0"/>
                </a:cubicBezTo>
                <a:close/>
              </a:path>
            </a:pathLst>
          </a:custGeom>
          <a:solidFill>
            <a:srgbClr val="A7DD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15"/>
          <p:cNvSpPr/>
          <p:nvPr/>
        </p:nvSpPr>
        <p:spPr>
          <a:xfrm flipH="1" rot="9795247">
            <a:off x="7354285" y="-607941"/>
            <a:ext cx="2259366" cy="2112379"/>
          </a:xfrm>
          <a:custGeom>
            <a:rect b="b" l="l" r="r" t="t"/>
            <a:pathLst>
              <a:path extrusionOk="0" h="7916" w="8467">
                <a:moveTo>
                  <a:pt x="5370" y="0"/>
                </a:moveTo>
                <a:cubicBezTo>
                  <a:pt x="5145" y="0"/>
                  <a:pt x="4917" y="28"/>
                  <a:pt x="4691" y="87"/>
                </a:cubicBezTo>
                <a:cubicBezTo>
                  <a:pt x="4204" y="219"/>
                  <a:pt x="3742" y="483"/>
                  <a:pt x="3425" y="890"/>
                </a:cubicBezTo>
                <a:cubicBezTo>
                  <a:pt x="3335" y="990"/>
                  <a:pt x="3269" y="1099"/>
                  <a:pt x="3203" y="1210"/>
                </a:cubicBezTo>
                <a:cubicBezTo>
                  <a:pt x="2698" y="2013"/>
                  <a:pt x="2542" y="3028"/>
                  <a:pt x="1850" y="3699"/>
                </a:cubicBezTo>
                <a:cubicBezTo>
                  <a:pt x="1784" y="3765"/>
                  <a:pt x="1707" y="3820"/>
                  <a:pt x="1628" y="3886"/>
                </a:cubicBezTo>
                <a:cubicBezTo>
                  <a:pt x="1597" y="3908"/>
                  <a:pt x="1552" y="3939"/>
                  <a:pt x="1520" y="3974"/>
                </a:cubicBezTo>
                <a:cubicBezTo>
                  <a:pt x="1155" y="4227"/>
                  <a:pt x="769" y="4436"/>
                  <a:pt x="474" y="4766"/>
                </a:cubicBezTo>
                <a:cubicBezTo>
                  <a:pt x="122" y="5163"/>
                  <a:pt x="1" y="5681"/>
                  <a:pt x="133" y="6185"/>
                </a:cubicBezTo>
                <a:cubicBezTo>
                  <a:pt x="439" y="7364"/>
                  <a:pt x="1750" y="7826"/>
                  <a:pt x="2841" y="7903"/>
                </a:cubicBezTo>
                <a:cubicBezTo>
                  <a:pt x="2959" y="7911"/>
                  <a:pt x="3077" y="7915"/>
                  <a:pt x="3194" y="7915"/>
                </a:cubicBezTo>
                <a:cubicBezTo>
                  <a:pt x="5400" y="7915"/>
                  <a:pt x="7573" y="6455"/>
                  <a:pt x="8168" y="4283"/>
                </a:cubicBezTo>
                <a:cubicBezTo>
                  <a:pt x="8467" y="3170"/>
                  <a:pt x="8279" y="1958"/>
                  <a:pt x="7542" y="1046"/>
                </a:cubicBezTo>
                <a:cubicBezTo>
                  <a:pt x="6994" y="386"/>
                  <a:pt x="6203" y="0"/>
                  <a:pt x="537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15"/>
          <p:cNvSpPr/>
          <p:nvPr/>
        </p:nvSpPr>
        <p:spPr>
          <a:xfrm flipH="1" rot="8589799">
            <a:off x="-1372009" y="-447026"/>
            <a:ext cx="3516751" cy="1974043"/>
          </a:xfrm>
          <a:custGeom>
            <a:rect b="b" l="l" r="r" t="t"/>
            <a:pathLst>
              <a:path extrusionOk="0" h="16581" w="29539">
                <a:moveTo>
                  <a:pt x="8792" y="1"/>
                </a:moveTo>
                <a:cubicBezTo>
                  <a:pt x="720" y="1"/>
                  <a:pt x="0" y="14355"/>
                  <a:pt x="11839" y="16424"/>
                </a:cubicBezTo>
                <a:cubicBezTo>
                  <a:pt x="12453" y="16530"/>
                  <a:pt x="13108" y="16581"/>
                  <a:pt x="13790" y="16581"/>
                </a:cubicBezTo>
                <a:cubicBezTo>
                  <a:pt x="18924" y="16581"/>
                  <a:pt x="25572" y="13680"/>
                  <a:pt x="27835" y="9432"/>
                </a:cubicBezTo>
                <a:cubicBezTo>
                  <a:pt x="29539" y="5632"/>
                  <a:pt x="26611" y="3045"/>
                  <a:pt x="23147" y="3045"/>
                </a:cubicBezTo>
                <a:cubicBezTo>
                  <a:pt x="22716" y="3045"/>
                  <a:pt x="22277" y="3085"/>
                  <a:pt x="21837" y="3167"/>
                </a:cubicBezTo>
                <a:cubicBezTo>
                  <a:pt x="21813" y="3167"/>
                  <a:pt x="21803" y="3167"/>
                  <a:pt x="21782" y="3178"/>
                </a:cubicBezTo>
                <a:cubicBezTo>
                  <a:pt x="21212" y="3258"/>
                  <a:pt x="20639" y="3298"/>
                  <a:pt x="20068" y="3298"/>
                </a:cubicBezTo>
                <a:cubicBezTo>
                  <a:pt x="17960" y="3298"/>
                  <a:pt x="15878" y="2753"/>
                  <a:pt x="14042" y="1672"/>
                </a:cubicBezTo>
                <a:cubicBezTo>
                  <a:pt x="12059" y="500"/>
                  <a:pt x="10297" y="1"/>
                  <a:pt x="879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15"/>
          <p:cNvSpPr txBox="1"/>
          <p:nvPr>
            <p:ph type="title"/>
          </p:nvPr>
        </p:nvSpPr>
        <p:spPr>
          <a:xfrm>
            <a:off x="1922000" y="2795250"/>
            <a:ext cx="2363100" cy="561000"/>
          </a:xfrm>
          <a:prstGeom prst="rect">
            <a:avLst/>
          </a:prstGeom>
        </p:spPr>
        <p:txBody>
          <a:bodyPr anchorCtr="0" anchor="b" bIns="91425" lIns="91425" spcFirstLastPara="1" rIns="91425" wrap="square" tIns="91425">
            <a:noAutofit/>
          </a:bodyPr>
          <a:lstStyle>
            <a:lvl1pPr lvl="0" algn="r">
              <a:spcBef>
                <a:spcPts val="0"/>
              </a:spcBef>
              <a:spcAft>
                <a:spcPts val="0"/>
              </a:spcAft>
              <a:buSzPts val="2400"/>
              <a:buNone/>
              <a:defRPr>
                <a:solidFill>
                  <a:schemeClr val="dk1"/>
                </a:solidFill>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221" name="Google Shape;221;p15"/>
          <p:cNvSpPr txBox="1"/>
          <p:nvPr>
            <p:ph idx="1" type="body"/>
          </p:nvPr>
        </p:nvSpPr>
        <p:spPr>
          <a:xfrm>
            <a:off x="1922375" y="3299332"/>
            <a:ext cx="2363100" cy="635400"/>
          </a:xfrm>
          <a:prstGeom prst="rect">
            <a:avLst/>
          </a:prstGeom>
        </p:spPr>
        <p:txBody>
          <a:bodyPr anchorCtr="0" anchor="t" bIns="91425" lIns="91425" spcFirstLastPara="1" rIns="91425" wrap="square" tIns="91425">
            <a:noAutofit/>
          </a:bodyPr>
          <a:lstStyle>
            <a:lvl1pPr indent="-317500" lvl="0" marL="457200" algn="r">
              <a:spcBef>
                <a:spcPts val="0"/>
              </a:spcBef>
              <a:spcAft>
                <a:spcPts val="0"/>
              </a:spcAft>
              <a:buSzPts val="1400"/>
              <a:buChar char="●"/>
              <a:defRPr sz="1600">
                <a:solidFill>
                  <a:schemeClr val="dk1"/>
                </a:solidFill>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22" name="Google Shape;222;p15"/>
          <p:cNvSpPr txBox="1"/>
          <p:nvPr>
            <p:ph hasCustomPrompt="1" idx="2" type="title"/>
          </p:nvPr>
        </p:nvSpPr>
        <p:spPr>
          <a:xfrm>
            <a:off x="3146100" y="1841347"/>
            <a:ext cx="1139100" cy="7197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solidFill>
                  <a:schemeClr val="lt1"/>
                </a:solidFill>
              </a:defRPr>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r>
              <a:t>xx%</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p:cSld name="CUSTOM_5_2_1_1_1_2">
    <p:spTree>
      <p:nvGrpSpPr>
        <p:cNvPr id="223" name="Shape 223"/>
        <p:cNvGrpSpPr/>
        <p:nvPr/>
      </p:nvGrpSpPr>
      <p:grpSpPr>
        <a:xfrm>
          <a:off x="0" y="0"/>
          <a:ext cx="0" cy="0"/>
          <a:chOff x="0" y="0"/>
          <a:chExt cx="0" cy="0"/>
        </a:xfrm>
      </p:grpSpPr>
      <p:sp>
        <p:nvSpPr>
          <p:cNvPr id="224" name="Google Shape;224;p16"/>
          <p:cNvSpPr/>
          <p:nvPr/>
        </p:nvSpPr>
        <p:spPr>
          <a:xfrm flipH="1" rot="1838637">
            <a:off x="7605076" y="3725963"/>
            <a:ext cx="2577660" cy="2400102"/>
          </a:xfrm>
          <a:custGeom>
            <a:rect b="b" l="l" r="r" t="t"/>
            <a:pathLst>
              <a:path extrusionOk="0" h="8989" w="9654">
                <a:moveTo>
                  <a:pt x="4276" y="1"/>
                </a:moveTo>
                <a:cubicBezTo>
                  <a:pt x="2228" y="1"/>
                  <a:pt x="1" y="2713"/>
                  <a:pt x="1793" y="5841"/>
                </a:cubicBezTo>
                <a:cubicBezTo>
                  <a:pt x="2718" y="7458"/>
                  <a:pt x="5202" y="8989"/>
                  <a:pt x="7214" y="8989"/>
                </a:cubicBezTo>
                <a:cubicBezTo>
                  <a:pt x="7447" y="8989"/>
                  <a:pt x="7674" y="8968"/>
                  <a:pt x="7891" y="8925"/>
                </a:cubicBezTo>
                <a:cubicBezTo>
                  <a:pt x="9654" y="8428"/>
                  <a:pt x="9498" y="6557"/>
                  <a:pt x="8277" y="5542"/>
                </a:cubicBezTo>
                <a:lnTo>
                  <a:pt x="8266" y="5532"/>
                </a:lnTo>
                <a:cubicBezTo>
                  <a:pt x="7484" y="4816"/>
                  <a:pt x="6956" y="3870"/>
                  <a:pt x="6789" y="2824"/>
                </a:cubicBezTo>
                <a:cubicBezTo>
                  <a:pt x="6466" y="816"/>
                  <a:pt x="5398" y="1"/>
                  <a:pt x="4276"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16"/>
          <p:cNvSpPr/>
          <p:nvPr/>
        </p:nvSpPr>
        <p:spPr>
          <a:xfrm flipH="1" rot="5400000">
            <a:off x="-796103" y="3905555"/>
            <a:ext cx="2259355" cy="2112385"/>
          </a:xfrm>
          <a:custGeom>
            <a:rect b="b" l="l" r="r" t="t"/>
            <a:pathLst>
              <a:path extrusionOk="0" h="7916" w="8467">
                <a:moveTo>
                  <a:pt x="5370" y="0"/>
                </a:moveTo>
                <a:cubicBezTo>
                  <a:pt x="5145" y="0"/>
                  <a:pt x="4917" y="28"/>
                  <a:pt x="4691" y="87"/>
                </a:cubicBezTo>
                <a:cubicBezTo>
                  <a:pt x="4204" y="219"/>
                  <a:pt x="3742" y="483"/>
                  <a:pt x="3425" y="890"/>
                </a:cubicBezTo>
                <a:cubicBezTo>
                  <a:pt x="3335" y="990"/>
                  <a:pt x="3269" y="1099"/>
                  <a:pt x="3203" y="1210"/>
                </a:cubicBezTo>
                <a:cubicBezTo>
                  <a:pt x="2698" y="2013"/>
                  <a:pt x="2542" y="3028"/>
                  <a:pt x="1850" y="3699"/>
                </a:cubicBezTo>
                <a:cubicBezTo>
                  <a:pt x="1784" y="3765"/>
                  <a:pt x="1707" y="3820"/>
                  <a:pt x="1628" y="3886"/>
                </a:cubicBezTo>
                <a:cubicBezTo>
                  <a:pt x="1597" y="3908"/>
                  <a:pt x="1552" y="3939"/>
                  <a:pt x="1520" y="3974"/>
                </a:cubicBezTo>
                <a:cubicBezTo>
                  <a:pt x="1155" y="4227"/>
                  <a:pt x="769" y="4436"/>
                  <a:pt x="474" y="4766"/>
                </a:cubicBezTo>
                <a:cubicBezTo>
                  <a:pt x="122" y="5163"/>
                  <a:pt x="1" y="5681"/>
                  <a:pt x="133" y="6185"/>
                </a:cubicBezTo>
                <a:cubicBezTo>
                  <a:pt x="439" y="7364"/>
                  <a:pt x="1750" y="7826"/>
                  <a:pt x="2841" y="7903"/>
                </a:cubicBezTo>
                <a:cubicBezTo>
                  <a:pt x="2959" y="7911"/>
                  <a:pt x="3077" y="7915"/>
                  <a:pt x="3194" y="7915"/>
                </a:cubicBezTo>
                <a:cubicBezTo>
                  <a:pt x="5400" y="7915"/>
                  <a:pt x="7573" y="6455"/>
                  <a:pt x="8168" y="4283"/>
                </a:cubicBezTo>
                <a:cubicBezTo>
                  <a:pt x="8467" y="3170"/>
                  <a:pt x="8279" y="1958"/>
                  <a:pt x="7542" y="1046"/>
                </a:cubicBezTo>
                <a:cubicBezTo>
                  <a:pt x="6994" y="386"/>
                  <a:pt x="6203" y="0"/>
                  <a:pt x="537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16"/>
          <p:cNvSpPr/>
          <p:nvPr/>
        </p:nvSpPr>
        <p:spPr>
          <a:xfrm flipH="1" rot="-7969465">
            <a:off x="7281176" y="-313206"/>
            <a:ext cx="3039925" cy="1706388"/>
          </a:xfrm>
          <a:custGeom>
            <a:rect b="b" l="l" r="r" t="t"/>
            <a:pathLst>
              <a:path extrusionOk="0" h="16581" w="29539">
                <a:moveTo>
                  <a:pt x="8792" y="1"/>
                </a:moveTo>
                <a:cubicBezTo>
                  <a:pt x="720" y="1"/>
                  <a:pt x="0" y="14355"/>
                  <a:pt x="11839" y="16424"/>
                </a:cubicBezTo>
                <a:cubicBezTo>
                  <a:pt x="12453" y="16530"/>
                  <a:pt x="13108" y="16581"/>
                  <a:pt x="13790" y="16581"/>
                </a:cubicBezTo>
                <a:cubicBezTo>
                  <a:pt x="18924" y="16581"/>
                  <a:pt x="25572" y="13680"/>
                  <a:pt x="27835" y="9432"/>
                </a:cubicBezTo>
                <a:cubicBezTo>
                  <a:pt x="29539" y="5632"/>
                  <a:pt x="26611" y="3045"/>
                  <a:pt x="23147" y="3045"/>
                </a:cubicBezTo>
                <a:cubicBezTo>
                  <a:pt x="22716" y="3045"/>
                  <a:pt x="22277" y="3085"/>
                  <a:pt x="21837" y="3167"/>
                </a:cubicBezTo>
                <a:cubicBezTo>
                  <a:pt x="21813" y="3167"/>
                  <a:pt x="21803" y="3167"/>
                  <a:pt x="21782" y="3178"/>
                </a:cubicBezTo>
                <a:cubicBezTo>
                  <a:pt x="21212" y="3258"/>
                  <a:pt x="20639" y="3298"/>
                  <a:pt x="20068" y="3298"/>
                </a:cubicBezTo>
                <a:cubicBezTo>
                  <a:pt x="17960" y="3298"/>
                  <a:pt x="15878" y="2753"/>
                  <a:pt x="14042" y="1672"/>
                </a:cubicBezTo>
                <a:cubicBezTo>
                  <a:pt x="12059" y="500"/>
                  <a:pt x="10297" y="1"/>
                  <a:pt x="879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16"/>
          <p:cNvSpPr/>
          <p:nvPr/>
        </p:nvSpPr>
        <p:spPr>
          <a:xfrm flipH="1" rot="10800000">
            <a:off x="-1108055" y="-405706"/>
            <a:ext cx="2577666" cy="2400108"/>
          </a:xfrm>
          <a:custGeom>
            <a:rect b="b" l="l" r="r" t="t"/>
            <a:pathLst>
              <a:path extrusionOk="0" h="8989" w="9654">
                <a:moveTo>
                  <a:pt x="4276" y="1"/>
                </a:moveTo>
                <a:cubicBezTo>
                  <a:pt x="2228" y="1"/>
                  <a:pt x="1" y="2713"/>
                  <a:pt x="1793" y="5841"/>
                </a:cubicBezTo>
                <a:cubicBezTo>
                  <a:pt x="2718" y="7458"/>
                  <a:pt x="5202" y="8989"/>
                  <a:pt x="7214" y="8989"/>
                </a:cubicBezTo>
                <a:cubicBezTo>
                  <a:pt x="7447" y="8989"/>
                  <a:pt x="7674" y="8968"/>
                  <a:pt x="7891" y="8925"/>
                </a:cubicBezTo>
                <a:cubicBezTo>
                  <a:pt x="9654" y="8428"/>
                  <a:pt x="9498" y="6557"/>
                  <a:pt x="8277" y="5542"/>
                </a:cubicBezTo>
                <a:lnTo>
                  <a:pt x="8266" y="5532"/>
                </a:lnTo>
                <a:cubicBezTo>
                  <a:pt x="7484" y="4816"/>
                  <a:pt x="6956" y="3870"/>
                  <a:pt x="6789" y="2824"/>
                </a:cubicBezTo>
                <a:cubicBezTo>
                  <a:pt x="6466" y="816"/>
                  <a:pt x="5398" y="1"/>
                  <a:pt x="427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28" name="Google Shape;228;p16"/>
          <p:cNvGrpSpPr/>
          <p:nvPr/>
        </p:nvGrpSpPr>
        <p:grpSpPr>
          <a:xfrm flipH="1">
            <a:off x="281499" y="4191849"/>
            <a:ext cx="777545" cy="684353"/>
            <a:chOff x="7650183" y="2024411"/>
            <a:chExt cx="271016" cy="238534"/>
          </a:xfrm>
        </p:grpSpPr>
        <p:sp>
          <p:nvSpPr>
            <p:cNvPr id="229" name="Google Shape;229;p16"/>
            <p:cNvSpPr/>
            <p:nvPr/>
          </p:nvSpPr>
          <p:spPr>
            <a:xfrm>
              <a:off x="7815363" y="2046274"/>
              <a:ext cx="85043" cy="59878"/>
            </a:xfrm>
            <a:custGeom>
              <a:rect b="b" l="l" r="r" t="t"/>
              <a:pathLst>
                <a:path extrusionOk="0" h="671" w="953">
                  <a:moveTo>
                    <a:pt x="554" y="0"/>
                  </a:moveTo>
                  <a:cubicBezTo>
                    <a:pt x="383" y="0"/>
                    <a:pt x="211" y="131"/>
                    <a:pt x="107" y="260"/>
                  </a:cubicBezTo>
                  <a:cubicBezTo>
                    <a:pt x="0" y="435"/>
                    <a:pt x="149" y="671"/>
                    <a:pt x="336" y="671"/>
                  </a:cubicBezTo>
                  <a:cubicBezTo>
                    <a:pt x="361" y="671"/>
                    <a:pt x="387" y="666"/>
                    <a:pt x="414" y="657"/>
                  </a:cubicBezTo>
                  <a:cubicBezTo>
                    <a:pt x="636" y="580"/>
                    <a:pt x="953" y="218"/>
                    <a:pt x="688" y="31"/>
                  </a:cubicBezTo>
                  <a:cubicBezTo>
                    <a:pt x="645" y="9"/>
                    <a:pt x="599" y="0"/>
                    <a:pt x="55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16"/>
            <p:cNvSpPr/>
            <p:nvPr/>
          </p:nvSpPr>
          <p:spPr>
            <a:xfrm>
              <a:off x="7739957" y="2097319"/>
              <a:ext cx="106014" cy="68891"/>
            </a:xfrm>
            <a:custGeom>
              <a:rect b="b" l="l" r="r" t="t"/>
              <a:pathLst>
                <a:path extrusionOk="0" h="772" w="1188">
                  <a:moveTo>
                    <a:pt x="695" y="1"/>
                  </a:moveTo>
                  <a:cubicBezTo>
                    <a:pt x="398" y="1"/>
                    <a:pt x="1" y="361"/>
                    <a:pt x="226" y="648"/>
                  </a:cubicBezTo>
                  <a:cubicBezTo>
                    <a:pt x="291" y="735"/>
                    <a:pt x="373" y="772"/>
                    <a:pt x="458" y="772"/>
                  </a:cubicBezTo>
                  <a:cubicBezTo>
                    <a:pt x="799" y="772"/>
                    <a:pt x="1188" y="186"/>
                    <a:pt x="765" y="8"/>
                  </a:cubicBezTo>
                  <a:cubicBezTo>
                    <a:pt x="742" y="3"/>
                    <a:pt x="719" y="1"/>
                    <a:pt x="69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16"/>
            <p:cNvSpPr/>
            <p:nvPr/>
          </p:nvSpPr>
          <p:spPr>
            <a:xfrm>
              <a:off x="7666960" y="2155413"/>
              <a:ext cx="100303" cy="72996"/>
            </a:xfrm>
            <a:custGeom>
              <a:rect b="b" l="l" r="r" t="t"/>
              <a:pathLst>
                <a:path extrusionOk="0" h="818" w="1124">
                  <a:moveTo>
                    <a:pt x="687" y="0"/>
                  </a:moveTo>
                  <a:cubicBezTo>
                    <a:pt x="370" y="0"/>
                    <a:pt x="1" y="382"/>
                    <a:pt x="238" y="678"/>
                  </a:cubicBezTo>
                  <a:cubicBezTo>
                    <a:pt x="312" y="776"/>
                    <a:pt x="406" y="817"/>
                    <a:pt x="504" y="817"/>
                  </a:cubicBezTo>
                  <a:cubicBezTo>
                    <a:pt x="801" y="817"/>
                    <a:pt x="1123" y="440"/>
                    <a:pt x="964" y="150"/>
                  </a:cubicBezTo>
                  <a:cubicBezTo>
                    <a:pt x="895" y="44"/>
                    <a:pt x="794" y="0"/>
                    <a:pt x="68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16"/>
            <p:cNvSpPr/>
            <p:nvPr/>
          </p:nvSpPr>
          <p:spPr>
            <a:xfrm>
              <a:off x="7710776" y="2082416"/>
              <a:ext cx="982" cy="89"/>
            </a:xfrm>
            <a:custGeom>
              <a:rect b="b" l="l" r="r" t="t"/>
              <a:pathLst>
                <a:path extrusionOk="0" h="1" w="11">
                  <a:moveTo>
                    <a:pt x="0" y="1"/>
                  </a:moveTo>
                  <a:lnTo>
                    <a:pt x="11"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16"/>
            <p:cNvSpPr/>
            <p:nvPr/>
          </p:nvSpPr>
          <p:spPr>
            <a:xfrm>
              <a:off x="7650183" y="2082416"/>
              <a:ext cx="98161" cy="58004"/>
            </a:xfrm>
            <a:custGeom>
              <a:rect b="b" l="l" r="r" t="t"/>
              <a:pathLst>
                <a:path extrusionOk="0" h="650" w="1100">
                  <a:moveTo>
                    <a:pt x="679" y="1"/>
                  </a:moveTo>
                  <a:cubicBezTo>
                    <a:pt x="262" y="11"/>
                    <a:pt x="0" y="649"/>
                    <a:pt x="517" y="649"/>
                  </a:cubicBezTo>
                  <a:cubicBezTo>
                    <a:pt x="530" y="649"/>
                    <a:pt x="544" y="649"/>
                    <a:pt x="558" y="648"/>
                  </a:cubicBezTo>
                  <a:cubicBezTo>
                    <a:pt x="801" y="606"/>
                    <a:pt x="1099" y="11"/>
                    <a:pt x="714" y="11"/>
                  </a:cubicBezTo>
                  <a:cubicBezTo>
                    <a:pt x="690" y="11"/>
                    <a:pt x="679" y="1"/>
                    <a:pt x="67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16"/>
            <p:cNvSpPr/>
            <p:nvPr/>
          </p:nvSpPr>
          <p:spPr>
            <a:xfrm>
              <a:off x="7729605" y="2024411"/>
              <a:ext cx="90398" cy="57380"/>
            </a:xfrm>
            <a:custGeom>
              <a:rect b="b" l="l" r="r" t="t"/>
              <a:pathLst>
                <a:path extrusionOk="0" h="643" w="1013">
                  <a:moveTo>
                    <a:pt x="648" y="1"/>
                  </a:moveTo>
                  <a:cubicBezTo>
                    <a:pt x="85" y="1"/>
                    <a:pt x="0" y="642"/>
                    <a:pt x="406" y="642"/>
                  </a:cubicBezTo>
                  <a:cubicBezTo>
                    <a:pt x="452" y="642"/>
                    <a:pt x="503" y="634"/>
                    <a:pt x="561" y="616"/>
                  </a:cubicBezTo>
                  <a:cubicBezTo>
                    <a:pt x="770" y="505"/>
                    <a:pt x="1013" y="56"/>
                    <a:pt x="64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16"/>
            <p:cNvSpPr/>
            <p:nvPr/>
          </p:nvSpPr>
          <p:spPr>
            <a:xfrm>
              <a:off x="7820182" y="2124625"/>
              <a:ext cx="101017" cy="66571"/>
            </a:xfrm>
            <a:custGeom>
              <a:rect b="b" l="l" r="r" t="t"/>
              <a:pathLst>
                <a:path extrusionOk="0" h="746" w="1132">
                  <a:moveTo>
                    <a:pt x="745" y="1"/>
                  </a:moveTo>
                  <a:lnTo>
                    <a:pt x="745" y="1"/>
                  </a:lnTo>
                  <a:cubicBezTo>
                    <a:pt x="1" y="91"/>
                    <a:pt x="64" y="746"/>
                    <a:pt x="426" y="746"/>
                  </a:cubicBezTo>
                  <a:cubicBezTo>
                    <a:pt x="497" y="746"/>
                    <a:pt x="579" y="721"/>
                    <a:pt x="669" y="661"/>
                  </a:cubicBezTo>
                  <a:cubicBezTo>
                    <a:pt x="856" y="519"/>
                    <a:pt x="1131" y="56"/>
                    <a:pt x="74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16"/>
            <p:cNvSpPr/>
            <p:nvPr/>
          </p:nvSpPr>
          <p:spPr>
            <a:xfrm>
              <a:off x="7744865" y="2197801"/>
              <a:ext cx="88791" cy="65143"/>
            </a:xfrm>
            <a:custGeom>
              <a:rect b="b" l="l" r="r" t="t"/>
              <a:pathLst>
                <a:path extrusionOk="0" h="730" w="995">
                  <a:moveTo>
                    <a:pt x="597" y="1"/>
                  </a:moveTo>
                  <a:cubicBezTo>
                    <a:pt x="412" y="1"/>
                    <a:pt x="237" y="141"/>
                    <a:pt x="126" y="280"/>
                  </a:cubicBezTo>
                  <a:cubicBezTo>
                    <a:pt x="0" y="479"/>
                    <a:pt x="183" y="729"/>
                    <a:pt x="393" y="729"/>
                  </a:cubicBezTo>
                  <a:cubicBezTo>
                    <a:pt x="439" y="729"/>
                    <a:pt x="487" y="717"/>
                    <a:pt x="533" y="689"/>
                  </a:cubicBezTo>
                  <a:cubicBezTo>
                    <a:pt x="731" y="568"/>
                    <a:pt x="995" y="161"/>
                    <a:pt x="699" y="16"/>
                  </a:cubicBezTo>
                  <a:cubicBezTo>
                    <a:pt x="665" y="5"/>
                    <a:pt x="631" y="1"/>
                    <a:pt x="59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37" name="Google Shape;237;p16"/>
          <p:cNvSpPr txBox="1"/>
          <p:nvPr>
            <p:ph type="title"/>
          </p:nvPr>
        </p:nvSpPr>
        <p:spPr>
          <a:xfrm>
            <a:off x="4995900" y="2905506"/>
            <a:ext cx="2808000" cy="5610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a:solidFill>
                  <a:schemeClr val="dk1"/>
                </a:solidFill>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238" name="Google Shape;238;p16"/>
          <p:cNvSpPr txBox="1"/>
          <p:nvPr>
            <p:ph idx="1" type="body"/>
          </p:nvPr>
        </p:nvSpPr>
        <p:spPr>
          <a:xfrm>
            <a:off x="4375800" y="3415071"/>
            <a:ext cx="4048200" cy="356700"/>
          </a:xfrm>
          <a:prstGeom prst="rect">
            <a:avLst/>
          </a:prstGeom>
        </p:spPr>
        <p:txBody>
          <a:bodyPr anchorCtr="0" anchor="t" bIns="91425" lIns="91425" spcFirstLastPara="1" rIns="91425" wrap="square" tIns="91425">
            <a:noAutofit/>
          </a:bodyPr>
          <a:lstStyle>
            <a:lvl1pPr indent="-317500" lvl="0" marL="457200" algn="ctr">
              <a:spcBef>
                <a:spcPts val="0"/>
              </a:spcBef>
              <a:spcAft>
                <a:spcPts val="0"/>
              </a:spcAft>
              <a:buSzPts val="1400"/>
              <a:buChar char="●"/>
              <a:defRPr sz="1600">
                <a:solidFill>
                  <a:schemeClr val="dk1"/>
                </a:solidFill>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39" name="Google Shape;239;p16"/>
          <p:cNvSpPr txBox="1"/>
          <p:nvPr>
            <p:ph hasCustomPrompt="1" idx="2" type="title"/>
          </p:nvPr>
        </p:nvSpPr>
        <p:spPr>
          <a:xfrm>
            <a:off x="5802400" y="1937538"/>
            <a:ext cx="1194900" cy="7197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solidFill>
                  <a:schemeClr val="lt1"/>
                </a:solidFill>
              </a:defRPr>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r>
              <a:t>xx%</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CUSTOM_5">
    <p:spTree>
      <p:nvGrpSpPr>
        <p:cNvPr id="240" name="Shape 240"/>
        <p:cNvGrpSpPr/>
        <p:nvPr/>
      </p:nvGrpSpPr>
      <p:grpSpPr>
        <a:xfrm>
          <a:off x="0" y="0"/>
          <a:ext cx="0" cy="0"/>
          <a:chOff x="0" y="0"/>
          <a:chExt cx="0" cy="0"/>
        </a:xfrm>
      </p:grpSpPr>
      <p:sp>
        <p:nvSpPr>
          <p:cNvPr id="241" name="Google Shape;241;p17"/>
          <p:cNvSpPr/>
          <p:nvPr/>
        </p:nvSpPr>
        <p:spPr>
          <a:xfrm flipH="1" rot="1838637">
            <a:off x="7654226" y="3738813"/>
            <a:ext cx="2577660" cy="2400102"/>
          </a:xfrm>
          <a:custGeom>
            <a:rect b="b" l="l" r="r" t="t"/>
            <a:pathLst>
              <a:path extrusionOk="0" h="8989" w="9654">
                <a:moveTo>
                  <a:pt x="4276" y="1"/>
                </a:moveTo>
                <a:cubicBezTo>
                  <a:pt x="2228" y="1"/>
                  <a:pt x="1" y="2713"/>
                  <a:pt x="1793" y="5841"/>
                </a:cubicBezTo>
                <a:cubicBezTo>
                  <a:pt x="2718" y="7458"/>
                  <a:pt x="5202" y="8989"/>
                  <a:pt x="7214" y="8989"/>
                </a:cubicBezTo>
                <a:cubicBezTo>
                  <a:pt x="7447" y="8989"/>
                  <a:pt x="7674" y="8968"/>
                  <a:pt x="7891" y="8925"/>
                </a:cubicBezTo>
                <a:cubicBezTo>
                  <a:pt x="9654" y="8428"/>
                  <a:pt x="9498" y="6557"/>
                  <a:pt x="8277" y="5542"/>
                </a:cubicBezTo>
                <a:lnTo>
                  <a:pt x="8266" y="5532"/>
                </a:lnTo>
                <a:cubicBezTo>
                  <a:pt x="7484" y="4816"/>
                  <a:pt x="6956" y="3870"/>
                  <a:pt x="6789" y="2824"/>
                </a:cubicBezTo>
                <a:cubicBezTo>
                  <a:pt x="6466" y="816"/>
                  <a:pt x="5398" y="1"/>
                  <a:pt x="4276"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17"/>
          <p:cNvSpPr/>
          <p:nvPr/>
        </p:nvSpPr>
        <p:spPr>
          <a:xfrm flipH="1" rot="-9423173">
            <a:off x="-1063028" y="-861567"/>
            <a:ext cx="2577660" cy="2400102"/>
          </a:xfrm>
          <a:custGeom>
            <a:rect b="b" l="l" r="r" t="t"/>
            <a:pathLst>
              <a:path extrusionOk="0" h="8989" w="9654">
                <a:moveTo>
                  <a:pt x="4276" y="1"/>
                </a:moveTo>
                <a:cubicBezTo>
                  <a:pt x="2228" y="1"/>
                  <a:pt x="1" y="2713"/>
                  <a:pt x="1793" y="5841"/>
                </a:cubicBezTo>
                <a:cubicBezTo>
                  <a:pt x="2718" y="7458"/>
                  <a:pt x="5202" y="8989"/>
                  <a:pt x="7214" y="8989"/>
                </a:cubicBezTo>
                <a:cubicBezTo>
                  <a:pt x="7447" y="8989"/>
                  <a:pt x="7674" y="8968"/>
                  <a:pt x="7891" y="8925"/>
                </a:cubicBezTo>
                <a:cubicBezTo>
                  <a:pt x="9654" y="8428"/>
                  <a:pt x="9498" y="6557"/>
                  <a:pt x="8277" y="5542"/>
                </a:cubicBezTo>
                <a:lnTo>
                  <a:pt x="8266" y="5532"/>
                </a:lnTo>
                <a:cubicBezTo>
                  <a:pt x="7484" y="4816"/>
                  <a:pt x="6956" y="3870"/>
                  <a:pt x="6789" y="2824"/>
                </a:cubicBezTo>
                <a:cubicBezTo>
                  <a:pt x="6466" y="816"/>
                  <a:pt x="5398" y="1"/>
                  <a:pt x="427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17"/>
          <p:cNvSpPr txBox="1"/>
          <p:nvPr>
            <p:ph type="title"/>
          </p:nvPr>
        </p:nvSpPr>
        <p:spPr>
          <a:xfrm>
            <a:off x="720000" y="540000"/>
            <a:ext cx="7704000" cy="4776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CUSTOM_5_1">
    <p:spTree>
      <p:nvGrpSpPr>
        <p:cNvPr id="244" name="Shape 244"/>
        <p:cNvGrpSpPr/>
        <p:nvPr/>
      </p:nvGrpSpPr>
      <p:grpSpPr>
        <a:xfrm>
          <a:off x="0" y="0"/>
          <a:ext cx="0" cy="0"/>
          <a:chOff x="0" y="0"/>
          <a:chExt cx="0" cy="0"/>
        </a:xfrm>
      </p:grpSpPr>
      <p:sp>
        <p:nvSpPr>
          <p:cNvPr id="245" name="Google Shape;245;p18"/>
          <p:cNvSpPr/>
          <p:nvPr/>
        </p:nvSpPr>
        <p:spPr>
          <a:xfrm rot="2349813">
            <a:off x="-1712802" y="3856673"/>
            <a:ext cx="3545763" cy="1990413"/>
          </a:xfrm>
          <a:custGeom>
            <a:rect b="b" l="l" r="r" t="t"/>
            <a:pathLst>
              <a:path extrusionOk="0" h="16581" w="29539">
                <a:moveTo>
                  <a:pt x="8792" y="1"/>
                </a:moveTo>
                <a:cubicBezTo>
                  <a:pt x="720" y="1"/>
                  <a:pt x="0" y="14355"/>
                  <a:pt x="11839" y="16424"/>
                </a:cubicBezTo>
                <a:cubicBezTo>
                  <a:pt x="12453" y="16530"/>
                  <a:pt x="13108" y="16581"/>
                  <a:pt x="13790" y="16581"/>
                </a:cubicBezTo>
                <a:cubicBezTo>
                  <a:pt x="18924" y="16581"/>
                  <a:pt x="25572" y="13680"/>
                  <a:pt x="27835" y="9432"/>
                </a:cubicBezTo>
                <a:cubicBezTo>
                  <a:pt x="29539" y="5632"/>
                  <a:pt x="26611" y="3045"/>
                  <a:pt x="23147" y="3045"/>
                </a:cubicBezTo>
                <a:cubicBezTo>
                  <a:pt x="22716" y="3045"/>
                  <a:pt x="22277" y="3085"/>
                  <a:pt x="21837" y="3167"/>
                </a:cubicBezTo>
                <a:cubicBezTo>
                  <a:pt x="21813" y="3167"/>
                  <a:pt x="21803" y="3167"/>
                  <a:pt x="21782" y="3178"/>
                </a:cubicBezTo>
                <a:cubicBezTo>
                  <a:pt x="21212" y="3258"/>
                  <a:pt x="20639" y="3298"/>
                  <a:pt x="20068" y="3298"/>
                </a:cubicBezTo>
                <a:cubicBezTo>
                  <a:pt x="17960" y="3298"/>
                  <a:pt x="15878" y="2753"/>
                  <a:pt x="14042" y="1672"/>
                </a:cubicBezTo>
                <a:cubicBezTo>
                  <a:pt x="12059" y="500"/>
                  <a:pt x="10297" y="1"/>
                  <a:pt x="879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18"/>
          <p:cNvSpPr/>
          <p:nvPr/>
        </p:nvSpPr>
        <p:spPr>
          <a:xfrm rot="8548653">
            <a:off x="-939056" y="-824702"/>
            <a:ext cx="3304314" cy="1854796"/>
          </a:xfrm>
          <a:custGeom>
            <a:rect b="b" l="l" r="r" t="t"/>
            <a:pathLst>
              <a:path extrusionOk="0" h="16581" w="29539">
                <a:moveTo>
                  <a:pt x="8792" y="1"/>
                </a:moveTo>
                <a:cubicBezTo>
                  <a:pt x="720" y="1"/>
                  <a:pt x="0" y="14355"/>
                  <a:pt x="11839" y="16424"/>
                </a:cubicBezTo>
                <a:cubicBezTo>
                  <a:pt x="12453" y="16530"/>
                  <a:pt x="13108" y="16581"/>
                  <a:pt x="13790" y="16581"/>
                </a:cubicBezTo>
                <a:cubicBezTo>
                  <a:pt x="18924" y="16581"/>
                  <a:pt x="25572" y="13680"/>
                  <a:pt x="27835" y="9432"/>
                </a:cubicBezTo>
                <a:cubicBezTo>
                  <a:pt x="29539" y="5632"/>
                  <a:pt x="26611" y="3045"/>
                  <a:pt x="23147" y="3045"/>
                </a:cubicBezTo>
                <a:cubicBezTo>
                  <a:pt x="22716" y="3045"/>
                  <a:pt x="22277" y="3085"/>
                  <a:pt x="21837" y="3167"/>
                </a:cubicBezTo>
                <a:cubicBezTo>
                  <a:pt x="21813" y="3167"/>
                  <a:pt x="21803" y="3167"/>
                  <a:pt x="21782" y="3178"/>
                </a:cubicBezTo>
                <a:cubicBezTo>
                  <a:pt x="21212" y="3258"/>
                  <a:pt x="20639" y="3298"/>
                  <a:pt x="20068" y="3298"/>
                </a:cubicBezTo>
                <a:cubicBezTo>
                  <a:pt x="17960" y="3298"/>
                  <a:pt x="15878" y="2753"/>
                  <a:pt x="14042" y="1672"/>
                </a:cubicBezTo>
                <a:cubicBezTo>
                  <a:pt x="12059" y="500"/>
                  <a:pt x="10297" y="1"/>
                  <a:pt x="8792"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18"/>
          <p:cNvSpPr/>
          <p:nvPr/>
        </p:nvSpPr>
        <p:spPr>
          <a:xfrm rot="5400000">
            <a:off x="7938062" y="-659406"/>
            <a:ext cx="1809059" cy="1691372"/>
          </a:xfrm>
          <a:custGeom>
            <a:rect b="b" l="l" r="r" t="t"/>
            <a:pathLst>
              <a:path extrusionOk="0" h="7916" w="8467">
                <a:moveTo>
                  <a:pt x="5370" y="0"/>
                </a:moveTo>
                <a:cubicBezTo>
                  <a:pt x="5145" y="0"/>
                  <a:pt x="4917" y="28"/>
                  <a:pt x="4691" y="87"/>
                </a:cubicBezTo>
                <a:cubicBezTo>
                  <a:pt x="4204" y="219"/>
                  <a:pt x="3742" y="483"/>
                  <a:pt x="3425" y="890"/>
                </a:cubicBezTo>
                <a:cubicBezTo>
                  <a:pt x="3335" y="990"/>
                  <a:pt x="3269" y="1099"/>
                  <a:pt x="3203" y="1210"/>
                </a:cubicBezTo>
                <a:cubicBezTo>
                  <a:pt x="2698" y="2013"/>
                  <a:pt x="2542" y="3028"/>
                  <a:pt x="1850" y="3699"/>
                </a:cubicBezTo>
                <a:cubicBezTo>
                  <a:pt x="1784" y="3765"/>
                  <a:pt x="1707" y="3820"/>
                  <a:pt x="1628" y="3886"/>
                </a:cubicBezTo>
                <a:cubicBezTo>
                  <a:pt x="1597" y="3908"/>
                  <a:pt x="1552" y="3939"/>
                  <a:pt x="1520" y="3974"/>
                </a:cubicBezTo>
                <a:cubicBezTo>
                  <a:pt x="1155" y="4227"/>
                  <a:pt x="769" y="4436"/>
                  <a:pt x="474" y="4766"/>
                </a:cubicBezTo>
                <a:cubicBezTo>
                  <a:pt x="122" y="5163"/>
                  <a:pt x="1" y="5681"/>
                  <a:pt x="133" y="6185"/>
                </a:cubicBezTo>
                <a:cubicBezTo>
                  <a:pt x="439" y="7364"/>
                  <a:pt x="1750" y="7826"/>
                  <a:pt x="2841" y="7903"/>
                </a:cubicBezTo>
                <a:cubicBezTo>
                  <a:pt x="2959" y="7911"/>
                  <a:pt x="3077" y="7915"/>
                  <a:pt x="3194" y="7915"/>
                </a:cubicBezTo>
                <a:cubicBezTo>
                  <a:pt x="5400" y="7915"/>
                  <a:pt x="7573" y="6455"/>
                  <a:pt x="8168" y="4283"/>
                </a:cubicBezTo>
                <a:cubicBezTo>
                  <a:pt x="8467" y="3170"/>
                  <a:pt x="8279" y="1958"/>
                  <a:pt x="7542" y="1046"/>
                </a:cubicBezTo>
                <a:cubicBezTo>
                  <a:pt x="6994" y="386"/>
                  <a:pt x="6203" y="0"/>
                  <a:pt x="5370"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48" name="Google Shape;248;p18"/>
          <p:cNvGrpSpPr/>
          <p:nvPr/>
        </p:nvGrpSpPr>
        <p:grpSpPr>
          <a:xfrm>
            <a:off x="212144" y="149396"/>
            <a:ext cx="683069" cy="601200"/>
            <a:chOff x="7650183" y="2024411"/>
            <a:chExt cx="271016" cy="238534"/>
          </a:xfrm>
        </p:grpSpPr>
        <p:sp>
          <p:nvSpPr>
            <p:cNvPr id="249" name="Google Shape;249;p18"/>
            <p:cNvSpPr/>
            <p:nvPr/>
          </p:nvSpPr>
          <p:spPr>
            <a:xfrm>
              <a:off x="7815363" y="2046274"/>
              <a:ext cx="85043" cy="59878"/>
            </a:xfrm>
            <a:custGeom>
              <a:rect b="b" l="l" r="r" t="t"/>
              <a:pathLst>
                <a:path extrusionOk="0" h="671" w="953">
                  <a:moveTo>
                    <a:pt x="554" y="0"/>
                  </a:moveTo>
                  <a:cubicBezTo>
                    <a:pt x="383" y="0"/>
                    <a:pt x="211" y="131"/>
                    <a:pt x="107" y="260"/>
                  </a:cubicBezTo>
                  <a:cubicBezTo>
                    <a:pt x="0" y="435"/>
                    <a:pt x="149" y="671"/>
                    <a:pt x="336" y="671"/>
                  </a:cubicBezTo>
                  <a:cubicBezTo>
                    <a:pt x="361" y="671"/>
                    <a:pt x="387" y="666"/>
                    <a:pt x="414" y="657"/>
                  </a:cubicBezTo>
                  <a:cubicBezTo>
                    <a:pt x="636" y="580"/>
                    <a:pt x="953" y="218"/>
                    <a:pt x="688" y="31"/>
                  </a:cubicBezTo>
                  <a:cubicBezTo>
                    <a:pt x="645" y="9"/>
                    <a:pt x="599" y="0"/>
                    <a:pt x="55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18"/>
            <p:cNvSpPr/>
            <p:nvPr/>
          </p:nvSpPr>
          <p:spPr>
            <a:xfrm>
              <a:off x="7739957" y="2097319"/>
              <a:ext cx="106014" cy="68891"/>
            </a:xfrm>
            <a:custGeom>
              <a:rect b="b" l="l" r="r" t="t"/>
              <a:pathLst>
                <a:path extrusionOk="0" h="772" w="1188">
                  <a:moveTo>
                    <a:pt x="695" y="1"/>
                  </a:moveTo>
                  <a:cubicBezTo>
                    <a:pt x="398" y="1"/>
                    <a:pt x="1" y="361"/>
                    <a:pt x="226" y="648"/>
                  </a:cubicBezTo>
                  <a:cubicBezTo>
                    <a:pt x="291" y="735"/>
                    <a:pt x="373" y="772"/>
                    <a:pt x="458" y="772"/>
                  </a:cubicBezTo>
                  <a:cubicBezTo>
                    <a:pt x="799" y="772"/>
                    <a:pt x="1188" y="186"/>
                    <a:pt x="765" y="8"/>
                  </a:cubicBezTo>
                  <a:cubicBezTo>
                    <a:pt x="742" y="3"/>
                    <a:pt x="719" y="1"/>
                    <a:pt x="69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18"/>
            <p:cNvSpPr/>
            <p:nvPr/>
          </p:nvSpPr>
          <p:spPr>
            <a:xfrm>
              <a:off x="7666960" y="2155413"/>
              <a:ext cx="100303" cy="72996"/>
            </a:xfrm>
            <a:custGeom>
              <a:rect b="b" l="l" r="r" t="t"/>
              <a:pathLst>
                <a:path extrusionOk="0" h="818" w="1124">
                  <a:moveTo>
                    <a:pt x="687" y="0"/>
                  </a:moveTo>
                  <a:cubicBezTo>
                    <a:pt x="370" y="0"/>
                    <a:pt x="1" y="382"/>
                    <a:pt x="238" y="678"/>
                  </a:cubicBezTo>
                  <a:cubicBezTo>
                    <a:pt x="312" y="776"/>
                    <a:pt x="406" y="817"/>
                    <a:pt x="504" y="817"/>
                  </a:cubicBezTo>
                  <a:cubicBezTo>
                    <a:pt x="801" y="817"/>
                    <a:pt x="1123" y="440"/>
                    <a:pt x="964" y="150"/>
                  </a:cubicBezTo>
                  <a:cubicBezTo>
                    <a:pt x="895" y="44"/>
                    <a:pt x="794" y="0"/>
                    <a:pt x="68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18"/>
            <p:cNvSpPr/>
            <p:nvPr/>
          </p:nvSpPr>
          <p:spPr>
            <a:xfrm>
              <a:off x="7710776" y="2082416"/>
              <a:ext cx="982" cy="89"/>
            </a:xfrm>
            <a:custGeom>
              <a:rect b="b" l="l" r="r" t="t"/>
              <a:pathLst>
                <a:path extrusionOk="0" h="1" w="11">
                  <a:moveTo>
                    <a:pt x="0" y="1"/>
                  </a:moveTo>
                  <a:lnTo>
                    <a:pt x="11"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18"/>
            <p:cNvSpPr/>
            <p:nvPr/>
          </p:nvSpPr>
          <p:spPr>
            <a:xfrm>
              <a:off x="7650183" y="2082416"/>
              <a:ext cx="98161" cy="58004"/>
            </a:xfrm>
            <a:custGeom>
              <a:rect b="b" l="l" r="r" t="t"/>
              <a:pathLst>
                <a:path extrusionOk="0" h="650" w="1100">
                  <a:moveTo>
                    <a:pt x="679" y="1"/>
                  </a:moveTo>
                  <a:cubicBezTo>
                    <a:pt x="262" y="11"/>
                    <a:pt x="0" y="649"/>
                    <a:pt x="517" y="649"/>
                  </a:cubicBezTo>
                  <a:cubicBezTo>
                    <a:pt x="530" y="649"/>
                    <a:pt x="544" y="649"/>
                    <a:pt x="558" y="648"/>
                  </a:cubicBezTo>
                  <a:cubicBezTo>
                    <a:pt x="801" y="606"/>
                    <a:pt x="1099" y="11"/>
                    <a:pt x="714" y="11"/>
                  </a:cubicBezTo>
                  <a:cubicBezTo>
                    <a:pt x="690" y="11"/>
                    <a:pt x="679" y="1"/>
                    <a:pt x="67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18"/>
            <p:cNvSpPr/>
            <p:nvPr/>
          </p:nvSpPr>
          <p:spPr>
            <a:xfrm>
              <a:off x="7729605" y="2024411"/>
              <a:ext cx="90398" cy="57380"/>
            </a:xfrm>
            <a:custGeom>
              <a:rect b="b" l="l" r="r" t="t"/>
              <a:pathLst>
                <a:path extrusionOk="0" h="643" w="1013">
                  <a:moveTo>
                    <a:pt x="648" y="1"/>
                  </a:moveTo>
                  <a:cubicBezTo>
                    <a:pt x="85" y="1"/>
                    <a:pt x="0" y="642"/>
                    <a:pt x="406" y="642"/>
                  </a:cubicBezTo>
                  <a:cubicBezTo>
                    <a:pt x="452" y="642"/>
                    <a:pt x="503" y="634"/>
                    <a:pt x="561" y="616"/>
                  </a:cubicBezTo>
                  <a:cubicBezTo>
                    <a:pt x="770" y="505"/>
                    <a:pt x="1013" y="56"/>
                    <a:pt x="64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18"/>
            <p:cNvSpPr/>
            <p:nvPr/>
          </p:nvSpPr>
          <p:spPr>
            <a:xfrm>
              <a:off x="7820182" y="2124625"/>
              <a:ext cx="101017" cy="66571"/>
            </a:xfrm>
            <a:custGeom>
              <a:rect b="b" l="l" r="r" t="t"/>
              <a:pathLst>
                <a:path extrusionOk="0" h="746" w="1132">
                  <a:moveTo>
                    <a:pt x="745" y="1"/>
                  </a:moveTo>
                  <a:lnTo>
                    <a:pt x="745" y="1"/>
                  </a:lnTo>
                  <a:cubicBezTo>
                    <a:pt x="1" y="91"/>
                    <a:pt x="64" y="746"/>
                    <a:pt x="426" y="746"/>
                  </a:cubicBezTo>
                  <a:cubicBezTo>
                    <a:pt x="497" y="746"/>
                    <a:pt x="579" y="721"/>
                    <a:pt x="669" y="661"/>
                  </a:cubicBezTo>
                  <a:cubicBezTo>
                    <a:pt x="856" y="519"/>
                    <a:pt x="1131" y="56"/>
                    <a:pt x="74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18"/>
            <p:cNvSpPr/>
            <p:nvPr/>
          </p:nvSpPr>
          <p:spPr>
            <a:xfrm>
              <a:off x="7744865" y="2197801"/>
              <a:ext cx="88791" cy="65143"/>
            </a:xfrm>
            <a:custGeom>
              <a:rect b="b" l="l" r="r" t="t"/>
              <a:pathLst>
                <a:path extrusionOk="0" h="730" w="995">
                  <a:moveTo>
                    <a:pt x="597" y="1"/>
                  </a:moveTo>
                  <a:cubicBezTo>
                    <a:pt x="412" y="1"/>
                    <a:pt x="237" y="141"/>
                    <a:pt x="126" y="280"/>
                  </a:cubicBezTo>
                  <a:cubicBezTo>
                    <a:pt x="0" y="479"/>
                    <a:pt x="183" y="729"/>
                    <a:pt x="393" y="729"/>
                  </a:cubicBezTo>
                  <a:cubicBezTo>
                    <a:pt x="439" y="729"/>
                    <a:pt x="487" y="717"/>
                    <a:pt x="533" y="689"/>
                  </a:cubicBezTo>
                  <a:cubicBezTo>
                    <a:pt x="731" y="568"/>
                    <a:pt x="995" y="161"/>
                    <a:pt x="699" y="16"/>
                  </a:cubicBezTo>
                  <a:cubicBezTo>
                    <a:pt x="665" y="5"/>
                    <a:pt x="631" y="1"/>
                    <a:pt x="59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57" name="Google Shape;257;p18"/>
          <p:cNvSpPr/>
          <p:nvPr/>
        </p:nvSpPr>
        <p:spPr>
          <a:xfrm rot="8604121">
            <a:off x="7814948" y="4289568"/>
            <a:ext cx="2209616" cy="1240381"/>
          </a:xfrm>
          <a:custGeom>
            <a:rect b="b" l="l" r="r" t="t"/>
            <a:pathLst>
              <a:path extrusionOk="0" h="16581" w="29539">
                <a:moveTo>
                  <a:pt x="8792" y="1"/>
                </a:moveTo>
                <a:cubicBezTo>
                  <a:pt x="720" y="1"/>
                  <a:pt x="0" y="14355"/>
                  <a:pt x="11839" y="16424"/>
                </a:cubicBezTo>
                <a:cubicBezTo>
                  <a:pt x="12453" y="16530"/>
                  <a:pt x="13108" y="16581"/>
                  <a:pt x="13790" y="16581"/>
                </a:cubicBezTo>
                <a:cubicBezTo>
                  <a:pt x="18924" y="16581"/>
                  <a:pt x="25572" y="13680"/>
                  <a:pt x="27835" y="9432"/>
                </a:cubicBezTo>
                <a:cubicBezTo>
                  <a:pt x="29539" y="5632"/>
                  <a:pt x="26611" y="3045"/>
                  <a:pt x="23147" y="3045"/>
                </a:cubicBezTo>
                <a:cubicBezTo>
                  <a:pt x="22716" y="3045"/>
                  <a:pt x="22277" y="3085"/>
                  <a:pt x="21837" y="3167"/>
                </a:cubicBezTo>
                <a:cubicBezTo>
                  <a:pt x="21813" y="3167"/>
                  <a:pt x="21803" y="3167"/>
                  <a:pt x="21782" y="3178"/>
                </a:cubicBezTo>
                <a:cubicBezTo>
                  <a:pt x="21212" y="3258"/>
                  <a:pt x="20639" y="3298"/>
                  <a:pt x="20068" y="3298"/>
                </a:cubicBezTo>
                <a:cubicBezTo>
                  <a:pt x="17960" y="3298"/>
                  <a:pt x="15878" y="2753"/>
                  <a:pt x="14042" y="1672"/>
                </a:cubicBezTo>
                <a:cubicBezTo>
                  <a:pt x="12059" y="500"/>
                  <a:pt x="10297" y="1"/>
                  <a:pt x="8792"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18"/>
          <p:cNvSpPr txBox="1"/>
          <p:nvPr>
            <p:ph type="title"/>
          </p:nvPr>
        </p:nvSpPr>
        <p:spPr>
          <a:xfrm>
            <a:off x="720000" y="540000"/>
            <a:ext cx="7704000" cy="4776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CUSTOM_5_2">
    <p:spTree>
      <p:nvGrpSpPr>
        <p:cNvPr id="259" name="Shape 259"/>
        <p:cNvGrpSpPr/>
        <p:nvPr/>
      </p:nvGrpSpPr>
      <p:grpSpPr>
        <a:xfrm>
          <a:off x="0" y="0"/>
          <a:ext cx="0" cy="0"/>
          <a:chOff x="0" y="0"/>
          <a:chExt cx="0" cy="0"/>
        </a:xfrm>
      </p:grpSpPr>
      <p:sp>
        <p:nvSpPr>
          <p:cNvPr id="260" name="Google Shape;260;p19"/>
          <p:cNvSpPr/>
          <p:nvPr/>
        </p:nvSpPr>
        <p:spPr>
          <a:xfrm rot="7287801">
            <a:off x="7679178" y="4340275"/>
            <a:ext cx="2326829" cy="1306145"/>
          </a:xfrm>
          <a:custGeom>
            <a:rect b="b" l="l" r="r" t="t"/>
            <a:pathLst>
              <a:path extrusionOk="0" h="16581" w="29539">
                <a:moveTo>
                  <a:pt x="8792" y="1"/>
                </a:moveTo>
                <a:cubicBezTo>
                  <a:pt x="720" y="1"/>
                  <a:pt x="0" y="14355"/>
                  <a:pt x="11839" y="16424"/>
                </a:cubicBezTo>
                <a:cubicBezTo>
                  <a:pt x="12453" y="16530"/>
                  <a:pt x="13108" y="16581"/>
                  <a:pt x="13790" y="16581"/>
                </a:cubicBezTo>
                <a:cubicBezTo>
                  <a:pt x="18924" y="16581"/>
                  <a:pt x="25572" y="13680"/>
                  <a:pt x="27835" y="9432"/>
                </a:cubicBezTo>
                <a:cubicBezTo>
                  <a:pt x="29539" y="5632"/>
                  <a:pt x="26611" y="3045"/>
                  <a:pt x="23147" y="3045"/>
                </a:cubicBezTo>
                <a:cubicBezTo>
                  <a:pt x="22716" y="3045"/>
                  <a:pt x="22277" y="3085"/>
                  <a:pt x="21837" y="3167"/>
                </a:cubicBezTo>
                <a:cubicBezTo>
                  <a:pt x="21813" y="3167"/>
                  <a:pt x="21803" y="3167"/>
                  <a:pt x="21782" y="3178"/>
                </a:cubicBezTo>
                <a:cubicBezTo>
                  <a:pt x="21212" y="3258"/>
                  <a:pt x="20639" y="3298"/>
                  <a:pt x="20068" y="3298"/>
                </a:cubicBezTo>
                <a:cubicBezTo>
                  <a:pt x="17960" y="3298"/>
                  <a:pt x="15878" y="2753"/>
                  <a:pt x="14042" y="1672"/>
                </a:cubicBezTo>
                <a:cubicBezTo>
                  <a:pt x="12059" y="500"/>
                  <a:pt x="10297" y="1"/>
                  <a:pt x="879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19"/>
          <p:cNvSpPr/>
          <p:nvPr/>
        </p:nvSpPr>
        <p:spPr>
          <a:xfrm rot="7181910">
            <a:off x="-1310599" y="-548104"/>
            <a:ext cx="3304264" cy="1854768"/>
          </a:xfrm>
          <a:custGeom>
            <a:rect b="b" l="l" r="r" t="t"/>
            <a:pathLst>
              <a:path extrusionOk="0" h="16581" w="29539">
                <a:moveTo>
                  <a:pt x="8792" y="1"/>
                </a:moveTo>
                <a:cubicBezTo>
                  <a:pt x="720" y="1"/>
                  <a:pt x="0" y="14355"/>
                  <a:pt x="11839" y="16424"/>
                </a:cubicBezTo>
                <a:cubicBezTo>
                  <a:pt x="12453" y="16530"/>
                  <a:pt x="13108" y="16581"/>
                  <a:pt x="13790" y="16581"/>
                </a:cubicBezTo>
                <a:cubicBezTo>
                  <a:pt x="18924" y="16581"/>
                  <a:pt x="25572" y="13680"/>
                  <a:pt x="27835" y="9432"/>
                </a:cubicBezTo>
                <a:cubicBezTo>
                  <a:pt x="29539" y="5632"/>
                  <a:pt x="26611" y="3045"/>
                  <a:pt x="23147" y="3045"/>
                </a:cubicBezTo>
                <a:cubicBezTo>
                  <a:pt x="22716" y="3045"/>
                  <a:pt x="22277" y="3085"/>
                  <a:pt x="21837" y="3167"/>
                </a:cubicBezTo>
                <a:cubicBezTo>
                  <a:pt x="21813" y="3167"/>
                  <a:pt x="21803" y="3167"/>
                  <a:pt x="21782" y="3178"/>
                </a:cubicBezTo>
                <a:cubicBezTo>
                  <a:pt x="21212" y="3258"/>
                  <a:pt x="20639" y="3298"/>
                  <a:pt x="20068" y="3298"/>
                </a:cubicBezTo>
                <a:cubicBezTo>
                  <a:pt x="17960" y="3298"/>
                  <a:pt x="15878" y="2753"/>
                  <a:pt x="14042" y="1672"/>
                </a:cubicBezTo>
                <a:cubicBezTo>
                  <a:pt x="12059" y="500"/>
                  <a:pt x="10297" y="1"/>
                  <a:pt x="879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19"/>
          <p:cNvSpPr/>
          <p:nvPr/>
        </p:nvSpPr>
        <p:spPr>
          <a:xfrm rot="5400000">
            <a:off x="7938062" y="-659406"/>
            <a:ext cx="1809059" cy="1691372"/>
          </a:xfrm>
          <a:custGeom>
            <a:rect b="b" l="l" r="r" t="t"/>
            <a:pathLst>
              <a:path extrusionOk="0" h="7916" w="8467">
                <a:moveTo>
                  <a:pt x="5370" y="0"/>
                </a:moveTo>
                <a:cubicBezTo>
                  <a:pt x="5145" y="0"/>
                  <a:pt x="4917" y="28"/>
                  <a:pt x="4691" y="87"/>
                </a:cubicBezTo>
                <a:cubicBezTo>
                  <a:pt x="4204" y="219"/>
                  <a:pt x="3742" y="483"/>
                  <a:pt x="3425" y="890"/>
                </a:cubicBezTo>
                <a:cubicBezTo>
                  <a:pt x="3335" y="990"/>
                  <a:pt x="3269" y="1099"/>
                  <a:pt x="3203" y="1210"/>
                </a:cubicBezTo>
                <a:cubicBezTo>
                  <a:pt x="2698" y="2013"/>
                  <a:pt x="2542" y="3028"/>
                  <a:pt x="1850" y="3699"/>
                </a:cubicBezTo>
                <a:cubicBezTo>
                  <a:pt x="1784" y="3765"/>
                  <a:pt x="1707" y="3820"/>
                  <a:pt x="1628" y="3886"/>
                </a:cubicBezTo>
                <a:cubicBezTo>
                  <a:pt x="1597" y="3908"/>
                  <a:pt x="1552" y="3939"/>
                  <a:pt x="1520" y="3974"/>
                </a:cubicBezTo>
                <a:cubicBezTo>
                  <a:pt x="1155" y="4227"/>
                  <a:pt x="769" y="4436"/>
                  <a:pt x="474" y="4766"/>
                </a:cubicBezTo>
                <a:cubicBezTo>
                  <a:pt x="122" y="5163"/>
                  <a:pt x="1" y="5681"/>
                  <a:pt x="133" y="6185"/>
                </a:cubicBezTo>
                <a:cubicBezTo>
                  <a:pt x="439" y="7364"/>
                  <a:pt x="1750" y="7826"/>
                  <a:pt x="2841" y="7903"/>
                </a:cubicBezTo>
                <a:cubicBezTo>
                  <a:pt x="2959" y="7911"/>
                  <a:pt x="3077" y="7915"/>
                  <a:pt x="3194" y="7915"/>
                </a:cubicBezTo>
                <a:cubicBezTo>
                  <a:pt x="5400" y="7915"/>
                  <a:pt x="7573" y="6455"/>
                  <a:pt x="8168" y="4283"/>
                </a:cubicBezTo>
                <a:cubicBezTo>
                  <a:pt x="8467" y="3170"/>
                  <a:pt x="8279" y="1958"/>
                  <a:pt x="7542" y="1046"/>
                </a:cubicBezTo>
                <a:cubicBezTo>
                  <a:pt x="6994" y="386"/>
                  <a:pt x="6203" y="0"/>
                  <a:pt x="5370" y="0"/>
                </a:cubicBezTo>
                <a:close/>
              </a:path>
            </a:pathLst>
          </a:custGeom>
          <a:solidFill>
            <a:srgbClr val="A7DD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19"/>
          <p:cNvSpPr/>
          <p:nvPr/>
        </p:nvSpPr>
        <p:spPr>
          <a:xfrm>
            <a:off x="-746046" y="3822100"/>
            <a:ext cx="1948491" cy="1814272"/>
          </a:xfrm>
          <a:custGeom>
            <a:rect b="b" l="l" r="r" t="t"/>
            <a:pathLst>
              <a:path extrusionOk="0" h="8989" w="9654">
                <a:moveTo>
                  <a:pt x="4276" y="1"/>
                </a:moveTo>
                <a:cubicBezTo>
                  <a:pt x="2228" y="1"/>
                  <a:pt x="1" y="2713"/>
                  <a:pt x="1793" y="5841"/>
                </a:cubicBezTo>
                <a:cubicBezTo>
                  <a:pt x="2718" y="7458"/>
                  <a:pt x="5202" y="8989"/>
                  <a:pt x="7214" y="8989"/>
                </a:cubicBezTo>
                <a:cubicBezTo>
                  <a:pt x="7447" y="8989"/>
                  <a:pt x="7674" y="8968"/>
                  <a:pt x="7891" y="8925"/>
                </a:cubicBezTo>
                <a:cubicBezTo>
                  <a:pt x="9654" y="8428"/>
                  <a:pt x="9498" y="6557"/>
                  <a:pt x="8277" y="5542"/>
                </a:cubicBezTo>
                <a:lnTo>
                  <a:pt x="8266" y="5532"/>
                </a:lnTo>
                <a:cubicBezTo>
                  <a:pt x="7484" y="4816"/>
                  <a:pt x="6956" y="3870"/>
                  <a:pt x="6789" y="2824"/>
                </a:cubicBezTo>
                <a:cubicBezTo>
                  <a:pt x="6466" y="816"/>
                  <a:pt x="5398" y="1"/>
                  <a:pt x="4276"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64" name="Google Shape;264;p19"/>
          <p:cNvGrpSpPr/>
          <p:nvPr/>
        </p:nvGrpSpPr>
        <p:grpSpPr>
          <a:xfrm>
            <a:off x="199494" y="306471"/>
            <a:ext cx="683069" cy="601200"/>
            <a:chOff x="7650183" y="2024411"/>
            <a:chExt cx="271016" cy="238534"/>
          </a:xfrm>
        </p:grpSpPr>
        <p:sp>
          <p:nvSpPr>
            <p:cNvPr id="265" name="Google Shape;265;p19"/>
            <p:cNvSpPr/>
            <p:nvPr/>
          </p:nvSpPr>
          <p:spPr>
            <a:xfrm>
              <a:off x="7815363" y="2046274"/>
              <a:ext cx="85043" cy="59878"/>
            </a:xfrm>
            <a:custGeom>
              <a:rect b="b" l="l" r="r" t="t"/>
              <a:pathLst>
                <a:path extrusionOk="0" h="671" w="953">
                  <a:moveTo>
                    <a:pt x="554" y="0"/>
                  </a:moveTo>
                  <a:cubicBezTo>
                    <a:pt x="383" y="0"/>
                    <a:pt x="211" y="131"/>
                    <a:pt x="107" y="260"/>
                  </a:cubicBezTo>
                  <a:cubicBezTo>
                    <a:pt x="0" y="435"/>
                    <a:pt x="149" y="671"/>
                    <a:pt x="336" y="671"/>
                  </a:cubicBezTo>
                  <a:cubicBezTo>
                    <a:pt x="361" y="671"/>
                    <a:pt x="387" y="666"/>
                    <a:pt x="414" y="657"/>
                  </a:cubicBezTo>
                  <a:cubicBezTo>
                    <a:pt x="636" y="580"/>
                    <a:pt x="953" y="218"/>
                    <a:pt x="688" y="31"/>
                  </a:cubicBezTo>
                  <a:cubicBezTo>
                    <a:pt x="645" y="9"/>
                    <a:pt x="599" y="0"/>
                    <a:pt x="55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19"/>
            <p:cNvSpPr/>
            <p:nvPr/>
          </p:nvSpPr>
          <p:spPr>
            <a:xfrm>
              <a:off x="7739957" y="2097319"/>
              <a:ext cx="106014" cy="68891"/>
            </a:xfrm>
            <a:custGeom>
              <a:rect b="b" l="l" r="r" t="t"/>
              <a:pathLst>
                <a:path extrusionOk="0" h="772" w="1188">
                  <a:moveTo>
                    <a:pt x="695" y="1"/>
                  </a:moveTo>
                  <a:cubicBezTo>
                    <a:pt x="398" y="1"/>
                    <a:pt x="1" y="361"/>
                    <a:pt x="226" y="648"/>
                  </a:cubicBezTo>
                  <a:cubicBezTo>
                    <a:pt x="291" y="735"/>
                    <a:pt x="373" y="772"/>
                    <a:pt x="458" y="772"/>
                  </a:cubicBezTo>
                  <a:cubicBezTo>
                    <a:pt x="799" y="772"/>
                    <a:pt x="1188" y="186"/>
                    <a:pt x="765" y="8"/>
                  </a:cubicBezTo>
                  <a:cubicBezTo>
                    <a:pt x="742" y="3"/>
                    <a:pt x="719" y="1"/>
                    <a:pt x="69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19"/>
            <p:cNvSpPr/>
            <p:nvPr/>
          </p:nvSpPr>
          <p:spPr>
            <a:xfrm>
              <a:off x="7666960" y="2155413"/>
              <a:ext cx="100303" cy="72996"/>
            </a:xfrm>
            <a:custGeom>
              <a:rect b="b" l="l" r="r" t="t"/>
              <a:pathLst>
                <a:path extrusionOk="0" h="818" w="1124">
                  <a:moveTo>
                    <a:pt x="687" y="0"/>
                  </a:moveTo>
                  <a:cubicBezTo>
                    <a:pt x="370" y="0"/>
                    <a:pt x="1" y="382"/>
                    <a:pt x="238" y="678"/>
                  </a:cubicBezTo>
                  <a:cubicBezTo>
                    <a:pt x="312" y="776"/>
                    <a:pt x="406" y="817"/>
                    <a:pt x="504" y="817"/>
                  </a:cubicBezTo>
                  <a:cubicBezTo>
                    <a:pt x="801" y="817"/>
                    <a:pt x="1123" y="440"/>
                    <a:pt x="964" y="150"/>
                  </a:cubicBezTo>
                  <a:cubicBezTo>
                    <a:pt x="895" y="44"/>
                    <a:pt x="794" y="0"/>
                    <a:pt x="68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19"/>
            <p:cNvSpPr/>
            <p:nvPr/>
          </p:nvSpPr>
          <p:spPr>
            <a:xfrm>
              <a:off x="7710776" y="2082416"/>
              <a:ext cx="982" cy="89"/>
            </a:xfrm>
            <a:custGeom>
              <a:rect b="b" l="l" r="r" t="t"/>
              <a:pathLst>
                <a:path extrusionOk="0" h="1" w="11">
                  <a:moveTo>
                    <a:pt x="0" y="1"/>
                  </a:moveTo>
                  <a:lnTo>
                    <a:pt x="11"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19"/>
            <p:cNvSpPr/>
            <p:nvPr/>
          </p:nvSpPr>
          <p:spPr>
            <a:xfrm>
              <a:off x="7650183" y="2082416"/>
              <a:ext cx="98161" cy="58004"/>
            </a:xfrm>
            <a:custGeom>
              <a:rect b="b" l="l" r="r" t="t"/>
              <a:pathLst>
                <a:path extrusionOk="0" h="650" w="1100">
                  <a:moveTo>
                    <a:pt x="679" y="1"/>
                  </a:moveTo>
                  <a:cubicBezTo>
                    <a:pt x="262" y="11"/>
                    <a:pt x="0" y="649"/>
                    <a:pt x="517" y="649"/>
                  </a:cubicBezTo>
                  <a:cubicBezTo>
                    <a:pt x="530" y="649"/>
                    <a:pt x="544" y="649"/>
                    <a:pt x="558" y="648"/>
                  </a:cubicBezTo>
                  <a:cubicBezTo>
                    <a:pt x="801" y="606"/>
                    <a:pt x="1099" y="11"/>
                    <a:pt x="714" y="11"/>
                  </a:cubicBezTo>
                  <a:cubicBezTo>
                    <a:pt x="690" y="11"/>
                    <a:pt x="679" y="1"/>
                    <a:pt x="67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19"/>
            <p:cNvSpPr/>
            <p:nvPr/>
          </p:nvSpPr>
          <p:spPr>
            <a:xfrm>
              <a:off x="7729605" y="2024411"/>
              <a:ext cx="90398" cy="57380"/>
            </a:xfrm>
            <a:custGeom>
              <a:rect b="b" l="l" r="r" t="t"/>
              <a:pathLst>
                <a:path extrusionOk="0" h="643" w="1013">
                  <a:moveTo>
                    <a:pt x="648" y="1"/>
                  </a:moveTo>
                  <a:cubicBezTo>
                    <a:pt x="85" y="1"/>
                    <a:pt x="0" y="642"/>
                    <a:pt x="406" y="642"/>
                  </a:cubicBezTo>
                  <a:cubicBezTo>
                    <a:pt x="452" y="642"/>
                    <a:pt x="503" y="634"/>
                    <a:pt x="561" y="616"/>
                  </a:cubicBezTo>
                  <a:cubicBezTo>
                    <a:pt x="770" y="505"/>
                    <a:pt x="1013" y="56"/>
                    <a:pt x="64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19"/>
            <p:cNvSpPr/>
            <p:nvPr/>
          </p:nvSpPr>
          <p:spPr>
            <a:xfrm>
              <a:off x="7820182" y="2124625"/>
              <a:ext cx="101017" cy="66571"/>
            </a:xfrm>
            <a:custGeom>
              <a:rect b="b" l="l" r="r" t="t"/>
              <a:pathLst>
                <a:path extrusionOk="0" h="746" w="1132">
                  <a:moveTo>
                    <a:pt x="745" y="1"/>
                  </a:moveTo>
                  <a:lnTo>
                    <a:pt x="745" y="1"/>
                  </a:lnTo>
                  <a:cubicBezTo>
                    <a:pt x="1" y="91"/>
                    <a:pt x="64" y="746"/>
                    <a:pt x="426" y="746"/>
                  </a:cubicBezTo>
                  <a:cubicBezTo>
                    <a:pt x="497" y="746"/>
                    <a:pt x="579" y="721"/>
                    <a:pt x="669" y="661"/>
                  </a:cubicBezTo>
                  <a:cubicBezTo>
                    <a:pt x="856" y="519"/>
                    <a:pt x="1131" y="56"/>
                    <a:pt x="74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19"/>
            <p:cNvSpPr/>
            <p:nvPr/>
          </p:nvSpPr>
          <p:spPr>
            <a:xfrm>
              <a:off x="7744865" y="2197801"/>
              <a:ext cx="88791" cy="65143"/>
            </a:xfrm>
            <a:custGeom>
              <a:rect b="b" l="l" r="r" t="t"/>
              <a:pathLst>
                <a:path extrusionOk="0" h="730" w="995">
                  <a:moveTo>
                    <a:pt x="597" y="1"/>
                  </a:moveTo>
                  <a:cubicBezTo>
                    <a:pt x="412" y="1"/>
                    <a:pt x="237" y="141"/>
                    <a:pt x="126" y="280"/>
                  </a:cubicBezTo>
                  <a:cubicBezTo>
                    <a:pt x="0" y="479"/>
                    <a:pt x="183" y="729"/>
                    <a:pt x="393" y="729"/>
                  </a:cubicBezTo>
                  <a:cubicBezTo>
                    <a:pt x="439" y="729"/>
                    <a:pt x="487" y="717"/>
                    <a:pt x="533" y="689"/>
                  </a:cubicBezTo>
                  <a:cubicBezTo>
                    <a:pt x="731" y="568"/>
                    <a:pt x="995" y="161"/>
                    <a:pt x="699" y="16"/>
                  </a:cubicBezTo>
                  <a:cubicBezTo>
                    <a:pt x="665" y="5"/>
                    <a:pt x="631" y="1"/>
                    <a:pt x="59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73" name="Google Shape;273;p19"/>
          <p:cNvSpPr txBox="1"/>
          <p:nvPr>
            <p:ph type="title"/>
          </p:nvPr>
        </p:nvSpPr>
        <p:spPr>
          <a:xfrm>
            <a:off x="720000" y="540000"/>
            <a:ext cx="7704000" cy="4776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4">
  <p:cSld name="CUSTOM_5_2_1">
    <p:spTree>
      <p:nvGrpSpPr>
        <p:cNvPr id="274" name="Shape 274"/>
        <p:cNvGrpSpPr/>
        <p:nvPr/>
      </p:nvGrpSpPr>
      <p:grpSpPr>
        <a:xfrm>
          <a:off x="0" y="0"/>
          <a:ext cx="0" cy="0"/>
          <a:chOff x="0" y="0"/>
          <a:chExt cx="0" cy="0"/>
        </a:xfrm>
      </p:grpSpPr>
      <p:sp>
        <p:nvSpPr>
          <p:cNvPr id="275" name="Google Shape;275;p20"/>
          <p:cNvSpPr/>
          <p:nvPr/>
        </p:nvSpPr>
        <p:spPr>
          <a:xfrm rot="-2700000">
            <a:off x="7060481" y="4222762"/>
            <a:ext cx="3304359" cy="1854822"/>
          </a:xfrm>
          <a:custGeom>
            <a:rect b="b" l="l" r="r" t="t"/>
            <a:pathLst>
              <a:path extrusionOk="0" h="16581" w="29539">
                <a:moveTo>
                  <a:pt x="8792" y="1"/>
                </a:moveTo>
                <a:cubicBezTo>
                  <a:pt x="720" y="1"/>
                  <a:pt x="0" y="14355"/>
                  <a:pt x="11839" y="16424"/>
                </a:cubicBezTo>
                <a:cubicBezTo>
                  <a:pt x="12453" y="16530"/>
                  <a:pt x="13108" y="16581"/>
                  <a:pt x="13790" y="16581"/>
                </a:cubicBezTo>
                <a:cubicBezTo>
                  <a:pt x="18924" y="16581"/>
                  <a:pt x="25572" y="13680"/>
                  <a:pt x="27835" y="9432"/>
                </a:cubicBezTo>
                <a:cubicBezTo>
                  <a:pt x="29539" y="5632"/>
                  <a:pt x="26611" y="3045"/>
                  <a:pt x="23147" y="3045"/>
                </a:cubicBezTo>
                <a:cubicBezTo>
                  <a:pt x="22716" y="3045"/>
                  <a:pt x="22277" y="3085"/>
                  <a:pt x="21837" y="3167"/>
                </a:cubicBezTo>
                <a:cubicBezTo>
                  <a:pt x="21813" y="3167"/>
                  <a:pt x="21803" y="3167"/>
                  <a:pt x="21782" y="3178"/>
                </a:cubicBezTo>
                <a:cubicBezTo>
                  <a:pt x="21212" y="3258"/>
                  <a:pt x="20639" y="3298"/>
                  <a:pt x="20068" y="3298"/>
                </a:cubicBezTo>
                <a:cubicBezTo>
                  <a:pt x="17960" y="3298"/>
                  <a:pt x="15878" y="2753"/>
                  <a:pt x="14042" y="1672"/>
                </a:cubicBezTo>
                <a:cubicBezTo>
                  <a:pt x="12059" y="500"/>
                  <a:pt x="10297" y="1"/>
                  <a:pt x="879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20"/>
          <p:cNvSpPr/>
          <p:nvPr/>
        </p:nvSpPr>
        <p:spPr>
          <a:xfrm rot="5400000">
            <a:off x="8002337" y="-513781"/>
            <a:ext cx="1809059" cy="1691372"/>
          </a:xfrm>
          <a:custGeom>
            <a:rect b="b" l="l" r="r" t="t"/>
            <a:pathLst>
              <a:path extrusionOk="0" h="7916" w="8467">
                <a:moveTo>
                  <a:pt x="5370" y="0"/>
                </a:moveTo>
                <a:cubicBezTo>
                  <a:pt x="5145" y="0"/>
                  <a:pt x="4917" y="28"/>
                  <a:pt x="4691" y="87"/>
                </a:cubicBezTo>
                <a:cubicBezTo>
                  <a:pt x="4204" y="219"/>
                  <a:pt x="3742" y="483"/>
                  <a:pt x="3425" y="890"/>
                </a:cubicBezTo>
                <a:cubicBezTo>
                  <a:pt x="3335" y="990"/>
                  <a:pt x="3269" y="1099"/>
                  <a:pt x="3203" y="1210"/>
                </a:cubicBezTo>
                <a:cubicBezTo>
                  <a:pt x="2698" y="2013"/>
                  <a:pt x="2542" y="3028"/>
                  <a:pt x="1850" y="3699"/>
                </a:cubicBezTo>
                <a:cubicBezTo>
                  <a:pt x="1784" y="3765"/>
                  <a:pt x="1707" y="3820"/>
                  <a:pt x="1628" y="3886"/>
                </a:cubicBezTo>
                <a:cubicBezTo>
                  <a:pt x="1597" y="3908"/>
                  <a:pt x="1552" y="3939"/>
                  <a:pt x="1520" y="3974"/>
                </a:cubicBezTo>
                <a:cubicBezTo>
                  <a:pt x="1155" y="4227"/>
                  <a:pt x="769" y="4436"/>
                  <a:pt x="474" y="4766"/>
                </a:cubicBezTo>
                <a:cubicBezTo>
                  <a:pt x="122" y="5163"/>
                  <a:pt x="1" y="5681"/>
                  <a:pt x="133" y="6185"/>
                </a:cubicBezTo>
                <a:cubicBezTo>
                  <a:pt x="439" y="7364"/>
                  <a:pt x="1750" y="7826"/>
                  <a:pt x="2841" y="7903"/>
                </a:cubicBezTo>
                <a:cubicBezTo>
                  <a:pt x="2959" y="7911"/>
                  <a:pt x="3077" y="7915"/>
                  <a:pt x="3194" y="7915"/>
                </a:cubicBezTo>
                <a:cubicBezTo>
                  <a:pt x="5400" y="7915"/>
                  <a:pt x="7573" y="6455"/>
                  <a:pt x="8168" y="4283"/>
                </a:cubicBezTo>
                <a:cubicBezTo>
                  <a:pt x="8467" y="3170"/>
                  <a:pt x="8279" y="1958"/>
                  <a:pt x="7542" y="1046"/>
                </a:cubicBezTo>
                <a:cubicBezTo>
                  <a:pt x="6994" y="386"/>
                  <a:pt x="6203" y="0"/>
                  <a:pt x="5370" y="0"/>
                </a:cubicBezTo>
                <a:close/>
              </a:path>
            </a:pathLst>
          </a:custGeom>
          <a:solidFill>
            <a:srgbClr val="A7DD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20"/>
          <p:cNvSpPr/>
          <p:nvPr/>
        </p:nvSpPr>
        <p:spPr>
          <a:xfrm rot="-1743047">
            <a:off x="-1002425" y="3829750"/>
            <a:ext cx="2318694" cy="2158974"/>
          </a:xfrm>
          <a:custGeom>
            <a:rect b="b" l="l" r="r" t="t"/>
            <a:pathLst>
              <a:path extrusionOk="0" h="8989" w="9654">
                <a:moveTo>
                  <a:pt x="4276" y="1"/>
                </a:moveTo>
                <a:cubicBezTo>
                  <a:pt x="2228" y="1"/>
                  <a:pt x="1" y="2713"/>
                  <a:pt x="1793" y="5841"/>
                </a:cubicBezTo>
                <a:cubicBezTo>
                  <a:pt x="2718" y="7458"/>
                  <a:pt x="5202" y="8989"/>
                  <a:pt x="7214" y="8989"/>
                </a:cubicBezTo>
                <a:cubicBezTo>
                  <a:pt x="7447" y="8989"/>
                  <a:pt x="7674" y="8968"/>
                  <a:pt x="7891" y="8925"/>
                </a:cubicBezTo>
                <a:cubicBezTo>
                  <a:pt x="9654" y="8428"/>
                  <a:pt x="9498" y="6557"/>
                  <a:pt x="8277" y="5542"/>
                </a:cubicBezTo>
                <a:lnTo>
                  <a:pt x="8266" y="5532"/>
                </a:lnTo>
                <a:cubicBezTo>
                  <a:pt x="7484" y="4816"/>
                  <a:pt x="6956" y="3870"/>
                  <a:pt x="6789" y="2824"/>
                </a:cubicBezTo>
                <a:cubicBezTo>
                  <a:pt x="6466" y="816"/>
                  <a:pt x="5398" y="1"/>
                  <a:pt x="427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78" name="Google Shape;278;p20"/>
          <p:cNvGrpSpPr/>
          <p:nvPr/>
        </p:nvGrpSpPr>
        <p:grpSpPr>
          <a:xfrm>
            <a:off x="268794" y="197171"/>
            <a:ext cx="683069" cy="601200"/>
            <a:chOff x="7650183" y="2024411"/>
            <a:chExt cx="271016" cy="238534"/>
          </a:xfrm>
        </p:grpSpPr>
        <p:sp>
          <p:nvSpPr>
            <p:cNvPr id="279" name="Google Shape;279;p20"/>
            <p:cNvSpPr/>
            <p:nvPr/>
          </p:nvSpPr>
          <p:spPr>
            <a:xfrm>
              <a:off x="7815363" y="2046274"/>
              <a:ext cx="85043" cy="59878"/>
            </a:xfrm>
            <a:custGeom>
              <a:rect b="b" l="l" r="r" t="t"/>
              <a:pathLst>
                <a:path extrusionOk="0" h="671" w="953">
                  <a:moveTo>
                    <a:pt x="554" y="0"/>
                  </a:moveTo>
                  <a:cubicBezTo>
                    <a:pt x="383" y="0"/>
                    <a:pt x="211" y="131"/>
                    <a:pt x="107" y="260"/>
                  </a:cubicBezTo>
                  <a:cubicBezTo>
                    <a:pt x="0" y="435"/>
                    <a:pt x="149" y="671"/>
                    <a:pt x="336" y="671"/>
                  </a:cubicBezTo>
                  <a:cubicBezTo>
                    <a:pt x="361" y="671"/>
                    <a:pt x="387" y="666"/>
                    <a:pt x="414" y="657"/>
                  </a:cubicBezTo>
                  <a:cubicBezTo>
                    <a:pt x="636" y="580"/>
                    <a:pt x="953" y="218"/>
                    <a:pt x="688" y="31"/>
                  </a:cubicBezTo>
                  <a:cubicBezTo>
                    <a:pt x="645" y="9"/>
                    <a:pt x="599" y="0"/>
                    <a:pt x="55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20"/>
            <p:cNvSpPr/>
            <p:nvPr/>
          </p:nvSpPr>
          <p:spPr>
            <a:xfrm>
              <a:off x="7739957" y="2097319"/>
              <a:ext cx="106014" cy="68891"/>
            </a:xfrm>
            <a:custGeom>
              <a:rect b="b" l="l" r="r" t="t"/>
              <a:pathLst>
                <a:path extrusionOk="0" h="772" w="1188">
                  <a:moveTo>
                    <a:pt x="695" y="1"/>
                  </a:moveTo>
                  <a:cubicBezTo>
                    <a:pt x="398" y="1"/>
                    <a:pt x="1" y="361"/>
                    <a:pt x="226" y="648"/>
                  </a:cubicBezTo>
                  <a:cubicBezTo>
                    <a:pt x="291" y="735"/>
                    <a:pt x="373" y="772"/>
                    <a:pt x="458" y="772"/>
                  </a:cubicBezTo>
                  <a:cubicBezTo>
                    <a:pt x="799" y="772"/>
                    <a:pt x="1188" y="186"/>
                    <a:pt x="765" y="8"/>
                  </a:cubicBezTo>
                  <a:cubicBezTo>
                    <a:pt x="742" y="3"/>
                    <a:pt x="719" y="1"/>
                    <a:pt x="69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20"/>
            <p:cNvSpPr/>
            <p:nvPr/>
          </p:nvSpPr>
          <p:spPr>
            <a:xfrm>
              <a:off x="7666960" y="2155413"/>
              <a:ext cx="100303" cy="72996"/>
            </a:xfrm>
            <a:custGeom>
              <a:rect b="b" l="l" r="r" t="t"/>
              <a:pathLst>
                <a:path extrusionOk="0" h="818" w="1124">
                  <a:moveTo>
                    <a:pt x="687" y="0"/>
                  </a:moveTo>
                  <a:cubicBezTo>
                    <a:pt x="370" y="0"/>
                    <a:pt x="1" y="382"/>
                    <a:pt x="238" y="678"/>
                  </a:cubicBezTo>
                  <a:cubicBezTo>
                    <a:pt x="312" y="776"/>
                    <a:pt x="406" y="817"/>
                    <a:pt x="504" y="817"/>
                  </a:cubicBezTo>
                  <a:cubicBezTo>
                    <a:pt x="801" y="817"/>
                    <a:pt x="1123" y="440"/>
                    <a:pt x="964" y="150"/>
                  </a:cubicBezTo>
                  <a:cubicBezTo>
                    <a:pt x="895" y="44"/>
                    <a:pt x="794" y="0"/>
                    <a:pt x="68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20"/>
            <p:cNvSpPr/>
            <p:nvPr/>
          </p:nvSpPr>
          <p:spPr>
            <a:xfrm>
              <a:off x="7710776" y="2082416"/>
              <a:ext cx="982" cy="89"/>
            </a:xfrm>
            <a:custGeom>
              <a:rect b="b" l="l" r="r" t="t"/>
              <a:pathLst>
                <a:path extrusionOk="0" h="1" w="11">
                  <a:moveTo>
                    <a:pt x="0" y="1"/>
                  </a:moveTo>
                  <a:lnTo>
                    <a:pt x="11"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20"/>
            <p:cNvSpPr/>
            <p:nvPr/>
          </p:nvSpPr>
          <p:spPr>
            <a:xfrm>
              <a:off x="7650183" y="2082416"/>
              <a:ext cx="98161" cy="58004"/>
            </a:xfrm>
            <a:custGeom>
              <a:rect b="b" l="l" r="r" t="t"/>
              <a:pathLst>
                <a:path extrusionOk="0" h="650" w="1100">
                  <a:moveTo>
                    <a:pt x="679" y="1"/>
                  </a:moveTo>
                  <a:cubicBezTo>
                    <a:pt x="262" y="11"/>
                    <a:pt x="0" y="649"/>
                    <a:pt x="517" y="649"/>
                  </a:cubicBezTo>
                  <a:cubicBezTo>
                    <a:pt x="530" y="649"/>
                    <a:pt x="544" y="649"/>
                    <a:pt x="558" y="648"/>
                  </a:cubicBezTo>
                  <a:cubicBezTo>
                    <a:pt x="801" y="606"/>
                    <a:pt x="1099" y="11"/>
                    <a:pt x="714" y="11"/>
                  </a:cubicBezTo>
                  <a:cubicBezTo>
                    <a:pt x="690" y="11"/>
                    <a:pt x="679" y="1"/>
                    <a:pt x="67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20"/>
            <p:cNvSpPr/>
            <p:nvPr/>
          </p:nvSpPr>
          <p:spPr>
            <a:xfrm>
              <a:off x="7729605" y="2024411"/>
              <a:ext cx="90398" cy="57380"/>
            </a:xfrm>
            <a:custGeom>
              <a:rect b="b" l="l" r="r" t="t"/>
              <a:pathLst>
                <a:path extrusionOk="0" h="643" w="1013">
                  <a:moveTo>
                    <a:pt x="648" y="1"/>
                  </a:moveTo>
                  <a:cubicBezTo>
                    <a:pt x="85" y="1"/>
                    <a:pt x="0" y="642"/>
                    <a:pt x="406" y="642"/>
                  </a:cubicBezTo>
                  <a:cubicBezTo>
                    <a:pt x="452" y="642"/>
                    <a:pt x="503" y="634"/>
                    <a:pt x="561" y="616"/>
                  </a:cubicBezTo>
                  <a:cubicBezTo>
                    <a:pt x="770" y="505"/>
                    <a:pt x="1013" y="56"/>
                    <a:pt x="64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20"/>
            <p:cNvSpPr/>
            <p:nvPr/>
          </p:nvSpPr>
          <p:spPr>
            <a:xfrm>
              <a:off x="7820182" y="2124625"/>
              <a:ext cx="101017" cy="66571"/>
            </a:xfrm>
            <a:custGeom>
              <a:rect b="b" l="l" r="r" t="t"/>
              <a:pathLst>
                <a:path extrusionOk="0" h="746" w="1132">
                  <a:moveTo>
                    <a:pt x="745" y="1"/>
                  </a:moveTo>
                  <a:lnTo>
                    <a:pt x="745" y="1"/>
                  </a:lnTo>
                  <a:cubicBezTo>
                    <a:pt x="1" y="91"/>
                    <a:pt x="64" y="746"/>
                    <a:pt x="426" y="746"/>
                  </a:cubicBezTo>
                  <a:cubicBezTo>
                    <a:pt x="497" y="746"/>
                    <a:pt x="579" y="721"/>
                    <a:pt x="669" y="661"/>
                  </a:cubicBezTo>
                  <a:cubicBezTo>
                    <a:pt x="856" y="519"/>
                    <a:pt x="1131" y="56"/>
                    <a:pt x="74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20"/>
            <p:cNvSpPr/>
            <p:nvPr/>
          </p:nvSpPr>
          <p:spPr>
            <a:xfrm>
              <a:off x="7744865" y="2197801"/>
              <a:ext cx="88791" cy="65143"/>
            </a:xfrm>
            <a:custGeom>
              <a:rect b="b" l="l" r="r" t="t"/>
              <a:pathLst>
                <a:path extrusionOk="0" h="730" w="995">
                  <a:moveTo>
                    <a:pt x="597" y="1"/>
                  </a:moveTo>
                  <a:cubicBezTo>
                    <a:pt x="412" y="1"/>
                    <a:pt x="237" y="141"/>
                    <a:pt x="126" y="280"/>
                  </a:cubicBezTo>
                  <a:cubicBezTo>
                    <a:pt x="0" y="479"/>
                    <a:pt x="183" y="729"/>
                    <a:pt x="393" y="729"/>
                  </a:cubicBezTo>
                  <a:cubicBezTo>
                    <a:pt x="439" y="729"/>
                    <a:pt x="487" y="717"/>
                    <a:pt x="533" y="689"/>
                  </a:cubicBezTo>
                  <a:cubicBezTo>
                    <a:pt x="731" y="568"/>
                    <a:pt x="995" y="161"/>
                    <a:pt x="699" y="16"/>
                  </a:cubicBezTo>
                  <a:cubicBezTo>
                    <a:pt x="665" y="5"/>
                    <a:pt x="631" y="1"/>
                    <a:pt x="59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7" name="Google Shape;287;p20"/>
          <p:cNvSpPr txBox="1"/>
          <p:nvPr>
            <p:ph type="title"/>
          </p:nvPr>
        </p:nvSpPr>
        <p:spPr>
          <a:xfrm>
            <a:off x="720000" y="540000"/>
            <a:ext cx="7704000" cy="4776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4" name="Shape 24"/>
        <p:cNvGrpSpPr/>
        <p:nvPr/>
      </p:nvGrpSpPr>
      <p:grpSpPr>
        <a:xfrm>
          <a:off x="0" y="0"/>
          <a:ext cx="0" cy="0"/>
          <a:chOff x="0" y="0"/>
          <a:chExt cx="0" cy="0"/>
        </a:xfrm>
      </p:grpSpPr>
      <p:sp>
        <p:nvSpPr>
          <p:cNvPr id="25" name="Google Shape;25;p3"/>
          <p:cNvSpPr/>
          <p:nvPr/>
        </p:nvSpPr>
        <p:spPr>
          <a:xfrm rot="-5400000">
            <a:off x="7695862" y="3911980"/>
            <a:ext cx="2259355" cy="2112385"/>
          </a:xfrm>
          <a:custGeom>
            <a:rect b="b" l="l" r="r" t="t"/>
            <a:pathLst>
              <a:path extrusionOk="0" h="7916" w="8467">
                <a:moveTo>
                  <a:pt x="5370" y="0"/>
                </a:moveTo>
                <a:cubicBezTo>
                  <a:pt x="5145" y="0"/>
                  <a:pt x="4917" y="28"/>
                  <a:pt x="4691" y="87"/>
                </a:cubicBezTo>
                <a:cubicBezTo>
                  <a:pt x="4204" y="219"/>
                  <a:pt x="3742" y="483"/>
                  <a:pt x="3425" y="890"/>
                </a:cubicBezTo>
                <a:cubicBezTo>
                  <a:pt x="3335" y="990"/>
                  <a:pt x="3269" y="1099"/>
                  <a:pt x="3203" y="1210"/>
                </a:cubicBezTo>
                <a:cubicBezTo>
                  <a:pt x="2698" y="2013"/>
                  <a:pt x="2542" y="3028"/>
                  <a:pt x="1850" y="3699"/>
                </a:cubicBezTo>
                <a:cubicBezTo>
                  <a:pt x="1784" y="3765"/>
                  <a:pt x="1707" y="3820"/>
                  <a:pt x="1628" y="3886"/>
                </a:cubicBezTo>
                <a:cubicBezTo>
                  <a:pt x="1597" y="3908"/>
                  <a:pt x="1552" y="3939"/>
                  <a:pt x="1520" y="3974"/>
                </a:cubicBezTo>
                <a:cubicBezTo>
                  <a:pt x="1155" y="4227"/>
                  <a:pt x="769" y="4436"/>
                  <a:pt x="474" y="4766"/>
                </a:cubicBezTo>
                <a:cubicBezTo>
                  <a:pt x="122" y="5163"/>
                  <a:pt x="1" y="5681"/>
                  <a:pt x="133" y="6185"/>
                </a:cubicBezTo>
                <a:cubicBezTo>
                  <a:pt x="439" y="7364"/>
                  <a:pt x="1750" y="7826"/>
                  <a:pt x="2841" y="7903"/>
                </a:cubicBezTo>
                <a:cubicBezTo>
                  <a:pt x="2959" y="7911"/>
                  <a:pt x="3077" y="7915"/>
                  <a:pt x="3194" y="7915"/>
                </a:cubicBezTo>
                <a:cubicBezTo>
                  <a:pt x="5400" y="7915"/>
                  <a:pt x="7573" y="6455"/>
                  <a:pt x="8168" y="4283"/>
                </a:cubicBezTo>
                <a:cubicBezTo>
                  <a:pt x="8467" y="3170"/>
                  <a:pt x="8279" y="1958"/>
                  <a:pt x="7542" y="1046"/>
                </a:cubicBezTo>
                <a:cubicBezTo>
                  <a:pt x="6994" y="386"/>
                  <a:pt x="6203" y="0"/>
                  <a:pt x="5370" y="0"/>
                </a:cubicBezTo>
                <a:close/>
              </a:path>
            </a:pathLst>
          </a:custGeom>
          <a:solidFill>
            <a:srgbClr val="A7DD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3"/>
          <p:cNvSpPr/>
          <p:nvPr/>
        </p:nvSpPr>
        <p:spPr>
          <a:xfrm rot="7969465">
            <a:off x="-1155487" y="-313206"/>
            <a:ext cx="3039925" cy="1706388"/>
          </a:xfrm>
          <a:custGeom>
            <a:rect b="b" l="l" r="r" t="t"/>
            <a:pathLst>
              <a:path extrusionOk="0" h="16581" w="29539">
                <a:moveTo>
                  <a:pt x="8792" y="1"/>
                </a:moveTo>
                <a:cubicBezTo>
                  <a:pt x="720" y="1"/>
                  <a:pt x="0" y="14355"/>
                  <a:pt x="11839" y="16424"/>
                </a:cubicBezTo>
                <a:cubicBezTo>
                  <a:pt x="12453" y="16530"/>
                  <a:pt x="13108" y="16581"/>
                  <a:pt x="13790" y="16581"/>
                </a:cubicBezTo>
                <a:cubicBezTo>
                  <a:pt x="18924" y="16581"/>
                  <a:pt x="25572" y="13680"/>
                  <a:pt x="27835" y="9432"/>
                </a:cubicBezTo>
                <a:cubicBezTo>
                  <a:pt x="29539" y="5632"/>
                  <a:pt x="26611" y="3045"/>
                  <a:pt x="23147" y="3045"/>
                </a:cubicBezTo>
                <a:cubicBezTo>
                  <a:pt x="22716" y="3045"/>
                  <a:pt x="22277" y="3085"/>
                  <a:pt x="21837" y="3167"/>
                </a:cubicBezTo>
                <a:cubicBezTo>
                  <a:pt x="21813" y="3167"/>
                  <a:pt x="21803" y="3167"/>
                  <a:pt x="21782" y="3178"/>
                </a:cubicBezTo>
                <a:cubicBezTo>
                  <a:pt x="21212" y="3258"/>
                  <a:pt x="20639" y="3298"/>
                  <a:pt x="20068" y="3298"/>
                </a:cubicBezTo>
                <a:cubicBezTo>
                  <a:pt x="17960" y="3298"/>
                  <a:pt x="15878" y="2753"/>
                  <a:pt x="14042" y="1672"/>
                </a:cubicBezTo>
                <a:cubicBezTo>
                  <a:pt x="12059" y="500"/>
                  <a:pt x="10297" y="1"/>
                  <a:pt x="879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3"/>
          <p:cNvSpPr/>
          <p:nvPr/>
        </p:nvSpPr>
        <p:spPr>
          <a:xfrm rot="10800000">
            <a:off x="7696003" y="-405706"/>
            <a:ext cx="2577666" cy="2400108"/>
          </a:xfrm>
          <a:custGeom>
            <a:rect b="b" l="l" r="r" t="t"/>
            <a:pathLst>
              <a:path extrusionOk="0" h="8989" w="9654">
                <a:moveTo>
                  <a:pt x="4276" y="1"/>
                </a:moveTo>
                <a:cubicBezTo>
                  <a:pt x="2228" y="1"/>
                  <a:pt x="1" y="2713"/>
                  <a:pt x="1793" y="5841"/>
                </a:cubicBezTo>
                <a:cubicBezTo>
                  <a:pt x="2718" y="7458"/>
                  <a:pt x="5202" y="8989"/>
                  <a:pt x="7214" y="8989"/>
                </a:cubicBezTo>
                <a:cubicBezTo>
                  <a:pt x="7447" y="8989"/>
                  <a:pt x="7674" y="8968"/>
                  <a:pt x="7891" y="8925"/>
                </a:cubicBezTo>
                <a:cubicBezTo>
                  <a:pt x="9654" y="8428"/>
                  <a:pt x="9498" y="6557"/>
                  <a:pt x="8277" y="5542"/>
                </a:cubicBezTo>
                <a:lnTo>
                  <a:pt x="8266" y="5532"/>
                </a:lnTo>
                <a:cubicBezTo>
                  <a:pt x="7484" y="4816"/>
                  <a:pt x="6956" y="3870"/>
                  <a:pt x="6789" y="2824"/>
                </a:cubicBezTo>
                <a:cubicBezTo>
                  <a:pt x="6466" y="816"/>
                  <a:pt x="5398" y="1"/>
                  <a:pt x="427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3"/>
          <p:cNvSpPr/>
          <p:nvPr/>
        </p:nvSpPr>
        <p:spPr>
          <a:xfrm>
            <a:off x="242675" y="184725"/>
            <a:ext cx="837996" cy="782053"/>
          </a:xfrm>
          <a:custGeom>
            <a:rect b="b" l="l" r="r" t="t"/>
            <a:pathLst>
              <a:path extrusionOk="0" h="3340" w="3579">
                <a:moveTo>
                  <a:pt x="1725" y="329"/>
                </a:moveTo>
                <a:cubicBezTo>
                  <a:pt x="1829" y="329"/>
                  <a:pt x="1934" y="341"/>
                  <a:pt x="2038" y="366"/>
                </a:cubicBezTo>
                <a:lnTo>
                  <a:pt x="1586" y="1533"/>
                </a:lnTo>
                <a:lnTo>
                  <a:pt x="386" y="1874"/>
                </a:lnTo>
                <a:cubicBezTo>
                  <a:pt x="352" y="1655"/>
                  <a:pt x="376" y="1412"/>
                  <a:pt x="463" y="1193"/>
                </a:cubicBezTo>
                <a:cubicBezTo>
                  <a:pt x="667" y="656"/>
                  <a:pt x="1181" y="329"/>
                  <a:pt x="1725" y="329"/>
                </a:cubicBezTo>
                <a:close/>
                <a:moveTo>
                  <a:pt x="2334" y="487"/>
                </a:moveTo>
                <a:cubicBezTo>
                  <a:pt x="2928" y="796"/>
                  <a:pt x="3206" y="1510"/>
                  <a:pt x="2963" y="2149"/>
                </a:cubicBezTo>
                <a:cubicBezTo>
                  <a:pt x="2875" y="2382"/>
                  <a:pt x="2730" y="2567"/>
                  <a:pt x="2556" y="2712"/>
                </a:cubicBezTo>
                <a:lnTo>
                  <a:pt x="1895" y="1655"/>
                </a:lnTo>
                <a:lnTo>
                  <a:pt x="2334" y="487"/>
                </a:lnTo>
                <a:close/>
                <a:moveTo>
                  <a:pt x="1443" y="1919"/>
                </a:moveTo>
                <a:lnTo>
                  <a:pt x="1079" y="2855"/>
                </a:lnTo>
                <a:cubicBezTo>
                  <a:pt x="804" y="2699"/>
                  <a:pt x="595" y="2469"/>
                  <a:pt x="474" y="2184"/>
                </a:cubicBezTo>
                <a:lnTo>
                  <a:pt x="1443" y="1919"/>
                </a:lnTo>
                <a:close/>
                <a:moveTo>
                  <a:pt x="1739" y="2028"/>
                </a:moveTo>
                <a:lnTo>
                  <a:pt x="2281" y="2876"/>
                </a:lnTo>
                <a:cubicBezTo>
                  <a:pt x="2095" y="2964"/>
                  <a:pt x="1897" y="3014"/>
                  <a:pt x="1693" y="3014"/>
                </a:cubicBezTo>
                <a:cubicBezTo>
                  <a:pt x="1592" y="3014"/>
                  <a:pt x="1490" y="3002"/>
                  <a:pt x="1388" y="2976"/>
                </a:cubicBezTo>
                <a:lnTo>
                  <a:pt x="1739" y="2028"/>
                </a:lnTo>
                <a:close/>
                <a:moveTo>
                  <a:pt x="1707" y="1"/>
                </a:moveTo>
                <a:cubicBezTo>
                  <a:pt x="1038" y="1"/>
                  <a:pt x="409" y="409"/>
                  <a:pt x="154" y="1071"/>
                </a:cubicBezTo>
                <a:cubicBezTo>
                  <a:pt x="1" y="1478"/>
                  <a:pt x="11" y="1895"/>
                  <a:pt x="154" y="2271"/>
                </a:cubicBezTo>
                <a:cubicBezTo>
                  <a:pt x="320" y="2699"/>
                  <a:pt x="661" y="3053"/>
                  <a:pt x="1113" y="3227"/>
                </a:cubicBezTo>
                <a:cubicBezTo>
                  <a:pt x="1169" y="3251"/>
                  <a:pt x="1224" y="3262"/>
                  <a:pt x="1277" y="3283"/>
                </a:cubicBezTo>
                <a:cubicBezTo>
                  <a:pt x="1420" y="3322"/>
                  <a:pt x="1564" y="3340"/>
                  <a:pt x="1706" y="3340"/>
                </a:cubicBezTo>
                <a:cubicBezTo>
                  <a:pt x="1970" y="3340"/>
                  <a:pt x="2227" y="3276"/>
                  <a:pt x="2455" y="3161"/>
                </a:cubicBezTo>
                <a:cubicBezTo>
                  <a:pt x="2820" y="2976"/>
                  <a:pt x="3105" y="2667"/>
                  <a:pt x="3259" y="2271"/>
                </a:cubicBezTo>
                <a:cubicBezTo>
                  <a:pt x="3578" y="1467"/>
                  <a:pt x="3216" y="564"/>
                  <a:pt x="2466" y="178"/>
                </a:cubicBezTo>
                <a:cubicBezTo>
                  <a:pt x="2413" y="157"/>
                  <a:pt x="2358" y="136"/>
                  <a:pt x="2302" y="112"/>
                </a:cubicBezTo>
                <a:cubicBezTo>
                  <a:pt x="2106" y="36"/>
                  <a:pt x="1905" y="1"/>
                  <a:pt x="170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3"/>
          <p:cNvSpPr txBox="1"/>
          <p:nvPr>
            <p:ph type="title"/>
          </p:nvPr>
        </p:nvSpPr>
        <p:spPr>
          <a:xfrm>
            <a:off x="5800475" y="2936700"/>
            <a:ext cx="2398500" cy="561000"/>
          </a:xfrm>
          <a:prstGeom prst="rect">
            <a:avLst/>
          </a:prstGeom>
        </p:spPr>
        <p:txBody>
          <a:bodyPr anchorCtr="0" anchor="b" bIns="91425" lIns="91425" spcFirstLastPara="1" rIns="91425" wrap="square" tIns="91425">
            <a:noAutofit/>
          </a:bodyPr>
          <a:lstStyle>
            <a:lvl1pPr lvl="0" algn="l">
              <a:spcBef>
                <a:spcPts val="0"/>
              </a:spcBef>
              <a:spcAft>
                <a:spcPts val="0"/>
              </a:spcAft>
              <a:buSzPts val="2400"/>
              <a:buNone/>
              <a:defRPr sz="3600">
                <a:solidFill>
                  <a:schemeClr val="dk1"/>
                </a:solidFill>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3"/>
          <p:cNvSpPr txBox="1"/>
          <p:nvPr>
            <p:ph idx="1" type="body"/>
          </p:nvPr>
        </p:nvSpPr>
        <p:spPr>
          <a:xfrm>
            <a:off x="5800475" y="3421500"/>
            <a:ext cx="2398500" cy="665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600">
                <a:solidFill>
                  <a:schemeClr val="dk1"/>
                </a:solidFill>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31" name="Google Shape;31;p3"/>
          <p:cNvSpPr txBox="1"/>
          <p:nvPr>
            <p:ph hasCustomPrompt="1" idx="2" type="title"/>
          </p:nvPr>
        </p:nvSpPr>
        <p:spPr>
          <a:xfrm>
            <a:off x="5959875" y="1761479"/>
            <a:ext cx="1061400" cy="719700"/>
          </a:xfrm>
          <a:prstGeom prst="rect">
            <a:avLst/>
          </a:prstGeom>
        </p:spPr>
        <p:txBody>
          <a:bodyPr anchorCtr="0" anchor="t" bIns="91425" lIns="91425" spcFirstLastPara="1" rIns="91425" wrap="square" tIns="91425">
            <a:noAutofit/>
          </a:bodyPr>
          <a:lstStyle>
            <a:lvl1pPr lvl="0" algn="l">
              <a:spcBef>
                <a:spcPts val="0"/>
              </a:spcBef>
              <a:spcAft>
                <a:spcPts val="0"/>
              </a:spcAft>
              <a:buSzPts val="4800"/>
              <a:buNone/>
              <a:defRPr sz="4800">
                <a:solidFill>
                  <a:schemeClr val="lt1"/>
                </a:solidFill>
              </a:defRPr>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r>
              <a:t>xx%</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5">
  <p:cSld name="CUSTOM_5_2_1_2">
    <p:spTree>
      <p:nvGrpSpPr>
        <p:cNvPr id="288" name="Shape 288"/>
        <p:cNvGrpSpPr/>
        <p:nvPr/>
      </p:nvGrpSpPr>
      <p:grpSpPr>
        <a:xfrm>
          <a:off x="0" y="0"/>
          <a:ext cx="0" cy="0"/>
          <a:chOff x="0" y="0"/>
          <a:chExt cx="0" cy="0"/>
        </a:xfrm>
      </p:grpSpPr>
      <p:sp>
        <p:nvSpPr>
          <p:cNvPr id="289" name="Google Shape;289;p21"/>
          <p:cNvSpPr/>
          <p:nvPr/>
        </p:nvSpPr>
        <p:spPr>
          <a:xfrm rot="2700000">
            <a:off x="-1663528" y="3775216"/>
            <a:ext cx="3304359" cy="1854822"/>
          </a:xfrm>
          <a:custGeom>
            <a:rect b="b" l="l" r="r" t="t"/>
            <a:pathLst>
              <a:path extrusionOk="0" h="16581" w="29539">
                <a:moveTo>
                  <a:pt x="8792" y="1"/>
                </a:moveTo>
                <a:cubicBezTo>
                  <a:pt x="720" y="1"/>
                  <a:pt x="0" y="14355"/>
                  <a:pt x="11839" y="16424"/>
                </a:cubicBezTo>
                <a:cubicBezTo>
                  <a:pt x="12453" y="16530"/>
                  <a:pt x="13108" y="16581"/>
                  <a:pt x="13790" y="16581"/>
                </a:cubicBezTo>
                <a:cubicBezTo>
                  <a:pt x="18924" y="16581"/>
                  <a:pt x="25572" y="13680"/>
                  <a:pt x="27835" y="9432"/>
                </a:cubicBezTo>
                <a:cubicBezTo>
                  <a:pt x="29539" y="5632"/>
                  <a:pt x="26611" y="3045"/>
                  <a:pt x="23147" y="3045"/>
                </a:cubicBezTo>
                <a:cubicBezTo>
                  <a:pt x="22716" y="3045"/>
                  <a:pt x="22277" y="3085"/>
                  <a:pt x="21837" y="3167"/>
                </a:cubicBezTo>
                <a:cubicBezTo>
                  <a:pt x="21813" y="3167"/>
                  <a:pt x="21803" y="3167"/>
                  <a:pt x="21782" y="3178"/>
                </a:cubicBezTo>
                <a:cubicBezTo>
                  <a:pt x="21212" y="3258"/>
                  <a:pt x="20639" y="3298"/>
                  <a:pt x="20068" y="3298"/>
                </a:cubicBezTo>
                <a:cubicBezTo>
                  <a:pt x="17960" y="3298"/>
                  <a:pt x="15878" y="2753"/>
                  <a:pt x="14042" y="1672"/>
                </a:cubicBezTo>
                <a:cubicBezTo>
                  <a:pt x="12059" y="500"/>
                  <a:pt x="10297" y="1"/>
                  <a:pt x="8792"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21"/>
          <p:cNvSpPr/>
          <p:nvPr/>
        </p:nvSpPr>
        <p:spPr>
          <a:xfrm rot="5400000">
            <a:off x="8002337" y="-513781"/>
            <a:ext cx="1809059" cy="1691372"/>
          </a:xfrm>
          <a:custGeom>
            <a:rect b="b" l="l" r="r" t="t"/>
            <a:pathLst>
              <a:path extrusionOk="0" h="7916" w="8467">
                <a:moveTo>
                  <a:pt x="5370" y="0"/>
                </a:moveTo>
                <a:cubicBezTo>
                  <a:pt x="5145" y="0"/>
                  <a:pt x="4917" y="28"/>
                  <a:pt x="4691" y="87"/>
                </a:cubicBezTo>
                <a:cubicBezTo>
                  <a:pt x="4204" y="219"/>
                  <a:pt x="3742" y="483"/>
                  <a:pt x="3425" y="890"/>
                </a:cubicBezTo>
                <a:cubicBezTo>
                  <a:pt x="3335" y="990"/>
                  <a:pt x="3269" y="1099"/>
                  <a:pt x="3203" y="1210"/>
                </a:cubicBezTo>
                <a:cubicBezTo>
                  <a:pt x="2698" y="2013"/>
                  <a:pt x="2542" y="3028"/>
                  <a:pt x="1850" y="3699"/>
                </a:cubicBezTo>
                <a:cubicBezTo>
                  <a:pt x="1784" y="3765"/>
                  <a:pt x="1707" y="3820"/>
                  <a:pt x="1628" y="3886"/>
                </a:cubicBezTo>
                <a:cubicBezTo>
                  <a:pt x="1597" y="3908"/>
                  <a:pt x="1552" y="3939"/>
                  <a:pt x="1520" y="3974"/>
                </a:cubicBezTo>
                <a:cubicBezTo>
                  <a:pt x="1155" y="4227"/>
                  <a:pt x="769" y="4436"/>
                  <a:pt x="474" y="4766"/>
                </a:cubicBezTo>
                <a:cubicBezTo>
                  <a:pt x="122" y="5163"/>
                  <a:pt x="1" y="5681"/>
                  <a:pt x="133" y="6185"/>
                </a:cubicBezTo>
                <a:cubicBezTo>
                  <a:pt x="439" y="7364"/>
                  <a:pt x="1750" y="7826"/>
                  <a:pt x="2841" y="7903"/>
                </a:cubicBezTo>
                <a:cubicBezTo>
                  <a:pt x="2959" y="7911"/>
                  <a:pt x="3077" y="7915"/>
                  <a:pt x="3194" y="7915"/>
                </a:cubicBezTo>
                <a:cubicBezTo>
                  <a:pt x="5400" y="7915"/>
                  <a:pt x="7573" y="6455"/>
                  <a:pt x="8168" y="4283"/>
                </a:cubicBezTo>
                <a:cubicBezTo>
                  <a:pt x="8467" y="3170"/>
                  <a:pt x="8279" y="1958"/>
                  <a:pt x="7542" y="1046"/>
                </a:cubicBezTo>
                <a:cubicBezTo>
                  <a:pt x="6994" y="386"/>
                  <a:pt x="6203" y="0"/>
                  <a:pt x="5370"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21"/>
          <p:cNvSpPr txBox="1"/>
          <p:nvPr>
            <p:ph type="title"/>
          </p:nvPr>
        </p:nvSpPr>
        <p:spPr>
          <a:xfrm>
            <a:off x="720000" y="540000"/>
            <a:ext cx="7704000" cy="4776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6">
  <p:cSld name="CUSTOM_5_2_1_2_1">
    <p:spTree>
      <p:nvGrpSpPr>
        <p:cNvPr id="292" name="Shape 292"/>
        <p:cNvGrpSpPr/>
        <p:nvPr/>
      </p:nvGrpSpPr>
      <p:grpSpPr>
        <a:xfrm>
          <a:off x="0" y="0"/>
          <a:ext cx="0" cy="0"/>
          <a:chOff x="0" y="0"/>
          <a:chExt cx="0" cy="0"/>
        </a:xfrm>
      </p:grpSpPr>
      <p:sp>
        <p:nvSpPr>
          <p:cNvPr id="293" name="Google Shape;293;p22"/>
          <p:cNvSpPr/>
          <p:nvPr/>
        </p:nvSpPr>
        <p:spPr>
          <a:xfrm rot="7287775">
            <a:off x="7427259" y="4027925"/>
            <a:ext cx="3132755" cy="1758532"/>
          </a:xfrm>
          <a:custGeom>
            <a:rect b="b" l="l" r="r" t="t"/>
            <a:pathLst>
              <a:path extrusionOk="0" h="16581" w="29539">
                <a:moveTo>
                  <a:pt x="8792" y="1"/>
                </a:moveTo>
                <a:cubicBezTo>
                  <a:pt x="720" y="1"/>
                  <a:pt x="0" y="14355"/>
                  <a:pt x="11839" y="16424"/>
                </a:cubicBezTo>
                <a:cubicBezTo>
                  <a:pt x="12453" y="16530"/>
                  <a:pt x="13108" y="16581"/>
                  <a:pt x="13790" y="16581"/>
                </a:cubicBezTo>
                <a:cubicBezTo>
                  <a:pt x="18924" y="16581"/>
                  <a:pt x="25572" y="13680"/>
                  <a:pt x="27835" y="9432"/>
                </a:cubicBezTo>
                <a:cubicBezTo>
                  <a:pt x="29539" y="5632"/>
                  <a:pt x="26611" y="3045"/>
                  <a:pt x="23147" y="3045"/>
                </a:cubicBezTo>
                <a:cubicBezTo>
                  <a:pt x="22716" y="3045"/>
                  <a:pt x="22277" y="3085"/>
                  <a:pt x="21837" y="3167"/>
                </a:cubicBezTo>
                <a:cubicBezTo>
                  <a:pt x="21813" y="3167"/>
                  <a:pt x="21803" y="3167"/>
                  <a:pt x="21782" y="3178"/>
                </a:cubicBezTo>
                <a:cubicBezTo>
                  <a:pt x="21212" y="3258"/>
                  <a:pt x="20639" y="3298"/>
                  <a:pt x="20068" y="3298"/>
                </a:cubicBezTo>
                <a:cubicBezTo>
                  <a:pt x="17960" y="3298"/>
                  <a:pt x="15878" y="2753"/>
                  <a:pt x="14042" y="1672"/>
                </a:cubicBezTo>
                <a:cubicBezTo>
                  <a:pt x="12059" y="500"/>
                  <a:pt x="10297" y="1"/>
                  <a:pt x="879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22"/>
          <p:cNvSpPr/>
          <p:nvPr/>
        </p:nvSpPr>
        <p:spPr>
          <a:xfrm rot="6662201">
            <a:off x="-1392894" y="-387398"/>
            <a:ext cx="3304324" cy="1854802"/>
          </a:xfrm>
          <a:custGeom>
            <a:rect b="b" l="l" r="r" t="t"/>
            <a:pathLst>
              <a:path extrusionOk="0" h="16581" w="29539">
                <a:moveTo>
                  <a:pt x="8792" y="1"/>
                </a:moveTo>
                <a:cubicBezTo>
                  <a:pt x="720" y="1"/>
                  <a:pt x="0" y="14355"/>
                  <a:pt x="11839" y="16424"/>
                </a:cubicBezTo>
                <a:cubicBezTo>
                  <a:pt x="12453" y="16530"/>
                  <a:pt x="13108" y="16581"/>
                  <a:pt x="13790" y="16581"/>
                </a:cubicBezTo>
                <a:cubicBezTo>
                  <a:pt x="18924" y="16581"/>
                  <a:pt x="25572" y="13680"/>
                  <a:pt x="27835" y="9432"/>
                </a:cubicBezTo>
                <a:cubicBezTo>
                  <a:pt x="29539" y="5632"/>
                  <a:pt x="26611" y="3045"/>
                  <a:pt x="23147" y="3045"/>
                </a:cubicBezTo>
                <a:cubicBezTo>
                  <a:pt x="22716" y="3045"/>
                  <a:pt x="22277" y="3085"/>
                  <a:pt x="21837" y="3167"/>
                </a:cubicBezTo>
                <a:cubicBezTo>
                  <a:pt x="21813" y="3167"/>
                  <a:pt x="21803" y="3167"/>
                  <a:pt x="21782" y="3178"/>
                </a:cubicBezTo>
                <a:cubicBezTo>
                  <a:pt x="21212" y="3258"/>
                  <a:pt x="20639" y="3298"/>
                  <a:pt x="20068" y="3298"/>
                </a:cubicBezTo>
                <a:cubicBezTo>
                  <a:pt x="17960" y="3298"/>
                  <a:pt x="15878" y="2753"/>
                  <a:pt x="14042" y="1672"/>
                </a:cubicBezTo>
                <a:cubicBezTo>
                  <a:pt x="12059" y="500"/>
                  <a:pt x="10297" y="1"/>
                  <a:pt x="8792"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22"/>
          <p:cNvSpPr/>
          <p:nvPr/>
        </p:nvSpPr>
        <p:spPr>
          <a:xfrm rot="5400000">
            <a:off x="7938062" y="-659406"/>
            <a:ext cx="1809059" cy="1691372"/>
          </a:xfrm>
          <a:custGeom>
            <a:rect b="b" l="l" r="r" t="t"/>
            <a:pathLst>
              <a:path extrusionOk="0" h="7916" w="8467">
                <a:moveTo>
                  <a:pt x="5370" y="0"/>
                </a:moveTo>
                <a:cubicBezTo>
                  <a:pt x="5145" y="0"/>
                  <a:pt x="4917" y="28"/>
                  <a:pt x="4691" y="87"/>
                </a:cubicBezTo>
                <a:cubicBezTo>
                  <a:pt x="4204" y="219"/>
                  <a:pt x="3742" y="483"/>
                  <a:pt x="3425" y="890"/>
                </a:cubicBezTo>
                <a:cubicBezTo>
                  <a:pt x="3335" y="990"/>
                  <a:pt x="3269" y="1099"/>
                  <a:pt x="3203" y="1210"/>
                </a:cubicBezTo>
                <a:cubicBezTo>
                  <a:pt x="2698" y="2013"/>
                  <a:pt x="2542" y="3028"/>
                  <a:pt x="1850" y="3699"/>
                </a:cubicBezTo>
                <a:cubicBezTo>
                  <a:pt x="1784" y="3765"/>
                  <a:pt x="1707" y="3820"/>
                  <a:pt x="1628" y="3886"/>
                </a:cubicBezTo>
                <a:cubicBezTo>
                  <a:pt x="1597" y="3908"/>
                  <a:pt x="1552" y="3939"/>
                  <a:pt x="1520" y="3974"/>
                </a:cubicBezTo>
                <a:cubicBezTo>
                  <a:pt x="1155" y="4227"/>
                  <a:pt x="769" y="4436"/>
                  <a:pt x="474" y="4766"/>
                </a:cubicBezTo>
                <a:cubicBezTo>
                  <a:pt x="122" y="5163"/>
                  <a:pt x="1" y="5681"/>
                  <a:pt x="133" y="6185"/>
                </a:cubicBezTo>
                <a:cubicBezTo>
                  <a:pt x="439" y="7364"/>
                  <a:pt x="1750" y="7826"/>
                  <a:pt x="2841" y="7903"/>
                </a:cubicBezTo>
                <a:cubicBezTo>
                  <a:pt x="2959" y="7911"/>
                  <a:pt x="3077" y="7915"/>
                  <a:pt x="3194" y="7915"/>
                </a:cubicBezTo>
                <a:cubicBezTo>
                  <a:pt x="5400" y="7915"/>
                  <a:pt x="7573" y="6455"/>
                  <a:pt x="8168" y="4283"/>
                </a:cubicBezTo>
                <a:cubicBezTo>
                  <a:pt x="8467" y="3170"/>
                  <a:pt x="8279" y="1958"/>
                  <a:pt x="7542" y="1046"/>
                </a:cubicBezTo>
                <a:cubicBezTo>
                  <a:pt x="6994" y="386"/>
                  <a:pt x="6203" y="0"/>
                  <a:pt x="537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22"/>
          <p:cNvSpPr/>
          <p:nvPr/>
        </p:nvSpPr>
        <p:spPr>
          <a:xfrm>
            <a:off x="-746046" y="3822100"/>
            <a:ext cx="1948491" cy="1814272"/>
          </a:xfrm>
          <a:custGeom>
            <a:rect b="b" l="l" r="r" t="t"/>
            <a:pathLst>
              <a:path extrusionOk="0" h="8989" w="9654">
                <a:moveTo>
                  <a:pt x="4276" y="1"/>
                </a:moveTo>
                <a:cubicBezTo>
                  <a:pt x="2228" y="1"/>
                  <a:pt x="1" y="2713"/>
                  <a:pt x="1793" y="5841"/>
                </a:cubicBezTo>
                <a:cubicBezTo>
                  <a:pt x="2718" y="7458"/>
                  <a:pt x="5202" y="8989"/>
                  <a:pt x="7214" y="8989"/>
                </a:cubicBezTo>
                <a:cubicBezTo>
                  <a:pt x="7447" y="8989"/>
                  <a:pt x="7674" y="8968"/>
                  <a:pt x="7891" y="8925"/>
                </a:cubicBezTo>
                <a:cubicBezTo>
                  <a:pt x="9654" y="8428"/>
                  <a:pt x="9498" y="6557"/>
                  <a:pt x="8277" y="5542"/>
                </a:cubicBezTo>
                <a:lnTo>
                  <a:pt x="8266" y="5532"/>
                </a:lnTo>
                <a:cubicBezTo>
                  <a:pt x="7484" y="4816"/>
                  <a:pt x="6956" y="3870"/>
                  <a:pt x="6789" y="2824"/>
                </a:cubicBezTo>
                <a:cubicBezTo>
                  <a:pt x="6466" y="816"/>
                  <a:pt x="5398" y="1"/>
                  <a:pt x="427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97" name="Google Shape;297;p22"/>
          <p:cNvGrpSpPr/>
          <p:nvPr/>
        </p:nvGrpSpPr>
        <p:grpSpPr>
          <a:xfrm>
            <a:off x="186444" y="356046"/>
            <a:ext cx="683069" cy="601200"/>
            <a:chOff x="7650183" y="2024411"/>
            <a:chExt cx="271016" cy="238534"/>
          </a:xfrm>
        </p:grpSpPr>
        <p:sp>
          <p:nvSpPr>
            <p:cNvPr id="298" name="Google Shape;298;p22"/>
            <p:cNvSpPr/>
            <p:nvPr/>
          </p:nvSpPr>
          <p:spPr>
            <a:xfrm>
              <a:off x="7815363" y="2046274"/>
              <a:ext cx="85043" cy="59878"/>
            </a:xfrm>
            <a:custGeom>
              <a:rect b="b" l="l" r="r" t="t"/>
              <a:pathLst>
                <a:path extrusionOk="0" h="671" w="953">
                  <a:moveTo>
                    <a:pt x="554" y="0"/>
                  </a:moveTo>
                  <a:cubicBezTo>
                    <a:pt x="383" y="0"/>
                    <a:pt x="211" y="131"/>
                    <a:pt x="107" y="260"/>
                  </a:cubicBezTo>
                  <a:cubicBezTo>
                    <a:pt x="0" y="435"/>
                    <a:pt x="149" y="671"/>
                    <a:pt x="336" y="671"/>
                  </a:cubicBezTo>
                  <a:cubicBezTo>
                    <a:pt x="361" y="671"/>
                    <a:pt x="387" y="666"/>
                    <a:pt x="414" y="657"/>
                  </a:cubicBezTo>
                  <a:cubicBezTo>
                    <a:pt x="636" y="580"/>
                    <a:pt x="953" y="218"/>
                    <a:pt x="688" y="31"/>
                  </a:cubicBezTo>
                  <a:cubicBezTo>
                    <a:pt x="645" y="9"/>
                    <a:pt x="599" y="0"/>
                    <a:pt x="55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22"/>
            <p:cNvSpPr/>
            <p:nvPr/>
          </p:nvSpPr>
          <p:spPr>
            <a:xfrm>
              <a:off x="7739957" y="2097319"/>
              <a:ext cx="106014" cy="68891"/>
            </a:xfrm>
            <a:custGeom>
              <a:rect b="b" l="l" r="r" t="t"/>
              <a:pathLst>
                <a:path extrusionOk="0" h="772" w="1188">
                  <a:moveTo>
                    <a:pt x="695" y="1"/>
                  </a:moveTo>
                  <a:cubicBezTo>
                    <a:pt x="398" y="1"/>
                    <a:pt x="1" y="361"/>
                    <a:pt x="226" y="648"/>
                  </a:cubicBezTo>
                  <a:cubicBezTo>
                    <a:pt x="291" y="735"/>
                    <a:pt x="373" y="772"/>
                    <a:pt x="458" y="772"/>
                  </a:cubicBezTo>
                  <a:cubicBezTo>
                    <a:pt x="799" y="772"/>
                    <a:pt x="1188" y="186"/>
                    <a:pt x="765" y="8"/>
                  </a:cubicBezTo>
                  <a:cubicBezTo>
                    <a:pt x="742" y="3"/>
                    <a:pt x="719" y="1"/>
                    <a:pt x="69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22"/>
            <p:cNvSpPr/>
            <p:nvPr/>
          </p:nvSpPr>
          <p:spPr>
            <a:xfrm>
              <a:off x="7666960" y="2155413"/>
              <a:ext cx="100303" cy="72996"/>
            </a:xfrm>
            <a:custGeom>
              <a:rect b="b" l="l" r="r" t="t"/>
              <a:pathLst>
                <a:path extrusionOk="0" h="818" w="1124">
                  <a:moveTo>
                    <a:pt x="687" y="0"/>
                  </a:moveTo>
                  <a:cubicBezTo>
                    <a:pt x="370" y="0"/>
                    <a:pt x="1" y="382"/>
                    <a:pt x="238" y="678"/>
                  </a:cubicBezTo>
                  <a:cubicBezTo>
                    <a:pt x="312" y="776"/>
                    <a:pt x="406" y="817"/>
                    <a:pt x="504" y="817"/>
                  </a:cubicBezTo>
                  <a:cubicBezTo>
                    <a:pt x="801" y="817"/>
                    <a:pt x="1123" y="440"/>
                    <a:pt x="964" y="150"/>
                  </a:cubicBezTo>
                  <a:cubicBezTo>
                    <a:pt x="895" y="44"/>
                    <a:pt x="794" y="0"/>
                    <a:pt x="68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22"/>
            <p:cNvSpPr/>
            <p:nvPr/>
          </p:nvSpPr>
          <p:spPr>
            <a:xfrm>
              <a:off x="7710776" y="2082416"/>
              <a:ext cx="982" cy="89"/>
            </a:xfrm>
            <a:custGeom>
              <a:rect b="b" l="l" r="r" t="t"/>
              <a:pathLst>
                <a:path extrusionOk="0" h="1" w="11">
                  <a:moveTo>
                    <a:pt x="0" y="1"/>
                  </a:moveTo>
                  <a:lnTo>
                    <a:pt x="11"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22"/>
            <p:cNvSpPr/>
            <p:nvPr/>
          </p:nvSpPr>
          <p:spPr>
            <a:xfrm>
              <a:off x="7650183" y="2082416"/>
              <a:ext cx="98161" cy="58004"/>
            </a:xfrm>
            <a:custGeom>
              <a:rect b="b" l="l" r="r" t="t"/>
              <a:pathLst>
                <a:path extrusionOk="0" h="650" w="1100">
                  <a:moveTo>
                    <a:pt x="679" y="1"/>
                  </a:moveTo>
                  <a:cubicBezTo>
                    <a:pt x="262" y="11"/>
                    <a:pt x="0" y="649"/>
                    <a:pt x="517" y="649"/>
                  </a:cubicBezTo>
                  <a:cubicBezTo>
                    <a:pt x="530" y="649"/>
                    <a:pt x="544" y="649"/>
                    <a:pt x="558" y="648"/>
                  </a:cubicBezTo>
                  <a:cubicBezTo>
                    <a:pt x="801" y="606"/>
                    <a:pt x="1099" y="11"/>
                    <a:pt x="714" y="11"/>
                  </a:cubicBezTo>
                  <a:cubicBezTo>
                    <a:pt x="690" y="11"/>
                    <a:pt x="679" y="1"/>
                    <a:pt x="67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22"/>
            <p:cNvSpPr/>
            <p:nvPr/>
          </p:nvSpPr>
          <p:spPr>
            <a:xfrm>
              <a:off x="7729605" y="2024411"/>
              <a:ext cx="90398" cy="57380"/>
            </a:xfrm>
            <a:custGeom>
              <a:rect b="b" l="l" r="r" t="t"/>
              <a:pathLst>
                <a:path extrusionOk="0" h="643" w="1013">
                  <a:moveTo>
                    <a:pt x="648" y="1"/>
                  </a:moveTo>
                  <a:cubicBezTo>
                    <a:pt x="85" y="1"/>
                    <a:pt x="0" y="642"/>
                    <a:pt x="406" y="642"/>
                  </a:cubicBezTo>
                  <a:cubicBezTo>
                    <a:pt x="452" y="642"/>
                    <a:pt x="503" y="634"/>
                    <a:pt x="561" y="616"/>
                  </a:cubicBezTo>
                  <a:cubicBezTo>
                    <a:pt x="770" y="505"/>
                    <a:pt x="1013" y="56"/>
                    <a:pt x="64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22"/>
            <p:cNvSpPr/>
            <p:nvPr/>
          </p:nvSpPr>
          <p:spPr>
            <a:xfrm>
              <a:off x="7820182" y="2124625"/>
              <a:ext cx="101017" cy="66571"/>
            </a:xfrm>
            <a:custGeom>
              <a:rect b="b" l="l" r="r" t="t"/>
              <a:pathLst>
                <a:path extrusionOk="0" h="746" w="1132">
                  <a:moveTo>
                    <a:pt x="745" y="1"/>
                  </a:moveTo>
                  <a:lnTo>
                    <a:pt x="745" y="1"/>
                  </a:lnTo>
                  <a:cubicBezTo>
                    <a:pt x="1" y="91"/>
                    <a:pt x="64" y="746"/>
                    <a:pt x="426" y="746"/>
                  </a:cubicBezTo>
                  <a:cubicBezTo>
                    <a:pt x="497" y="746"/>
                    <a:pt x="579" y="721"/>
                    <a:pt x="669" y="661"/>
                  </a:cubicBezTo>
                  <a:cubicBezTo>
                    <a:pt x="856" y="519"/>
                    <a:pt x="1131" y="56"/>
                    <a:pt x="74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22"/>
            <p:cNvSpPr/>
            <p:nvPr/>
          </p:nvSpPr>
          <p:spPr>
            <a:xfrm>
              <a:off x="7744865" y="2197801"/>
              <a:ext cx="88791" cy="65143"/>
            </a:xfrm>
            <a:custGeom>
              <a:rect b="b" l="l" r="r" t="t"/>
              <a:pathLst>
                <a:path extrusionOk="0" h="730" w="995">
                  <a:moveTo>
                    <a:pt x="597" y="1"/>
                  </a:moveTo>
                  <a:cubicBezTo>
                    <a:pt x="412" y="1"/>
                    <a:pt x="237" y="141"/>
                    <a:pt x="126" y="280"/>
                  </a:cubicBezTo>
                  <a:cubicBezTo>
                    <a:pt x="0" y="479"/>
                    <a:pt x="183" y="729"/>
                    <a:pt x="393" y="729"/>
                  </a:cubicBezTo>
                  <a:cubicBezTo>
                    <a:pt x="439" y="729"/>
                    <a:pt x="487" y="717"/>
                    <a:pt x="533" y="689"/>
                  </a:cubicBezTo>
                  <a:cubicBezTo>
                    <a:pt x="731" y="568"/>
                    <a:pt x="995" y="161"/>
                    <a:pt x="699" y="16"/>
                  </a:cubicBezTo>
                  <a:cubicBezTo>
                    <a:pt x="665" y="5"/>
                    <a:pt x="631" y="1"/>
                    <a:pt x="59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06" name="Google Shape;306;p22"/>
          <p:cNvSpPr txBox="1"/>
          <p:nvPr>
            <p:ph type="title"/>
          </p:nvPr>
        </p:nvSpPr>
        <p:spPr>
          <a:xfrm>
            <a:off x="720000" y="540000"/>
            <a:ext cx="7704000" cy="4776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7">
  <p:cSld name="CUSTOM_5_2_1_2_1_1">
    <p:spTree>
      <p:nvGrpSpPr>
        <p:cNvPr id="307" name="Shape 307"/>
        <p:cNvGrpSpPr/>
        <p:nvPr/>
      </p:nvGrpSpPr>
      <p:grpSpPr>
        <a:xfrm>
          <a:off x="0" y="0"/>
          <a:ext cx="0" cy="0"/>
          <a:chOff x="0" y="0"/>
          <a:chExt cx="0" cy="0"/>
        </a:xfrm>
      </p:grpSpPr>
      <p:sp>
        <p:nvSpPr>
          <p:cNvPr id="308" name="Google Shape;308;p23"/>
          <p:cNvSpPr/>
          <p:nvPr/>
        </p:nvSpPr>
        <p:spPr>
          <a:xfrm flipH="1" rot="1838637">
            <a:off x="7605076" y="3725963"/>
            <a:ext cx="2577660" cy="2400102"/>
          </a:xfrm>
          <a:custGeom>
            <a:rect b="b" l="l" r="r" t="t"/>
            <a:pathLst>
              <a:path extrusionOk="0" h="8989" w="9654">
                <a:moveTo>
                  <a:pt x="4276" y="1"/>
                </a:moveTo>
                <a:cubicBezTo>
                  <a:pt x="2228" y="1"/>
                  <a:pt x="1" y="2713"/>
                  <a:pt x="1793" y="5841"/>
                </a:cubicBezTo>
                <a:cubicBezTo>
                  <a:pt x="2718" y="7458"/>
                  <a:pt x="5202" y="8989"/>
                  <a:pt x="7214" y="8989"/>
                </a:cubicBezTo>
                <a:cubicBezTo>
                  <a:pt x="7447" y="8989"/>
                  <a:pt x="7674" y="8968"/>
                  <a:pt x="7891" y="8925"/>
                </a:cubicBezTo>
                <a:cubicBezTo>
                  <a:pt x="9654" y="8428"/>
                  <a:pt x="9498" y="6557"/>
                  <a:pt x="8277" y="5542"/>
                </a:cubicBezTo>
                <a:lnTo>
                  <a:pt x="8266" y="5532"/>
                </a:lnTo>
                <a:cubicBezTo>
                  <a:pt x="7484" y="4816"/>
                  <a:pt x="6956" y="3870"/>
                  <a:pt x="6789" y="2824"/>
                </a:cubicBezTo>
                <a:cubicBezTo>
                  <a:pt x="6466" y="816"/>
                  <a:pt x="5398" y="1"/>
                  <a:pt x="4276"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23"/>
          <p:cNvSpPr/>
          <p:nvPr/>
        </p:nvSpPr>
        <p:spPr>
          <a:xfrm flipH="1" rot="5400000">
            <a:off x="-796103" y="3905555"/>
            <a:ext cx="2259355" cy="2112385"/>
          </a:xfrm>
          <a:custGeom>
            <a:rect b="b" l="l" r="r" t="t"/>
            <a:pathLst>
              <a:path extrusionOk="0" h="7916" w="8467">
                <a:moveTo>
                  <a:pt x="5370" y="0"/>
                </a:moveTo>
                <a:cubicBezTo>
                  <a:pt x="5145" y="0"/>
                  <a:pt x="4917" y="28"/>
                  <a:pt x="4691" y="87"/>
                </a:cubicBezTo>
                <a:cubicBezTo>
                  <a:pt x="4204" y="219"/>
                  <a:pt x="3742" y="483"/>
                  <a:pt x="3425" y="890"/>
                </a:cubicBezTo>
                <a:cubicBezTo>
                  <a:pt x="3335" y="990"/>
                  <a:pt x="3269" y="1099"/>
                  <a:pt x="3203" y="1210"/>
                </a:cubicBezTo>
                <a:cubicBezTo>
                  <a:pt x="2698" y="2013"/>
                  <a:pt x="2542" y="3028"/>
                  <a:pt x="1850" y="3699"/>
                </a:cubicBezTo>
                <a:cubicBezTo>
                  <a:pt x="1784" y="3765"/>
                  <a:pt x="1707" y="3820"/>
                  <a:pt x="1628" y="3886"/>
                </a:cubicBezTo>
                <a:cubicBezTo>
                  <a:pt x="1597" y="3908"/>
                  <a:pt x="1552" y="3939"/>
                  <a:pt x="1520" y="3974"/>
                </a:cubicBezTo>
                <a:cubicBezTo>
                  <a:pt x="1155" y="4227"/>
                  <a:pt x="769" y="4436"/>
                  <a:pt x="474" y="4766"/>
                </a:cubicBezTo>
                <a:cubicBezTo>
                  <a:pt x="122" y="5163"/>
                  <a:pt x="1" y="5681"/>
                  <a:pt x="133" y="6185"/>
                </a:cubicBezTo>
                <a:cubicBezTo>
                  <a:pt x="439" y="7364"/>
                  <a:pt x="1750" y="7826"/>
                  <a:pt x="2841" y="7903"/>
                </a:cubicBezTo>
                <a:cubicBezTo>
                  <a:pt x="2959" y="7911"/>
                  <a:pt x="3077" y="7915"/>
                  <a:pt x="3194" y="7915"/>
                </a:cubicBezTo>
                <a:cubicBezTo>
                  <a:pt x="5400" y="7915"/>
                  <a:pt x="7573" y="6455"/>
                  <a:pt x="8168" y="4283"/>
                </a:cubicBezTo>
                <a:cubicBezTo>
                  <a:pt x="8467" y="3170"/>
                  <a:pt x="8279" y="1958"/>
                  <a:pt x="7542" y="1046"/>
                </a:cubicBezTo>
                <a:cubicBezTo>
                  <a:pt x="6994" y="386"/>
                  <a:pt x="6203" y="0"/>
                  <a:pt x="537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23"/>
          <p:cNvSpPr/>
          <p:nvPr/>
        </p:nvSpPr>
        <p:spPr>
          <a:xfrm flipH="1" rot="-7969465">
            <a:off x="7281176" y="-313206"/>
            <a:ext cx="3039925" cy="1706388"/>
          </a:xfrm>
          <a:custGeom>
            <a:rect b="b" l="l" r="r" t="t"/>
            <a:pathLst>
              <a:path extrusionOk="0" h="16581" w="29539">
                <a:moveTo>
                  <a:pt x="8792" y="1"/>
                </a:moveTo>
                <a:cubicBezTo>
                  <a:pt x="720" y="1"/>
                  <a:pt x="0" y="14355"/>
                  <a:pt x="11839" y="16424"/>
                </a:cubicBezTo>
                <a:cubicBezTo>
                  <a:pt x="12453" y="16530"/>
                  <a:pt x="13108" y="16581"/>
                  <a:pt x="13790" y="16581"/>
                </a:cubicBezTo>
                <a:cubicBezTo>
                  <a:pt x="18924" y="16581"/>
                  <a:pt x="25572" y="13680"/>
                  <a:pt x="27835" y="9432"/>
                </a:cubicBezTo>
                <a:cubicBezTo>
                  <a:pt x="29539" y="5632"/>
                  <a:pt x="26611" y="3045"/>
                  <a:pt x="23147" y="3045"/>
                </a:cubicBezTo>
                <a:cubicBezTo>
                  <a:pt x="22716" y="3045"/>
                  <a:pt x="22277" y="3085"/>
                  <a:pt x="21837" y="3167"/>
                </a:cubicBezTo>
                <a:cubicBezTo>
                  <a:pt x="21813" y="3167"/>
                  <a:pt x="21803" y="3167"/>
                  <a:pt x="21782" y="3178"/>
                </a:cubicBezTo>
                <a:cubicBezTo>
                  <a:pt x="21212" y="3258"/>
                  <a:pt x="20639" y="3298"/>
                  <a:pt x="20068" y="3298"/>
                </a:cubicBezTo>
                <a:cubicBezTo>
                  <a:pt x="17960" y="3298"/>
                  <a:pt x="15878" y="2753"/>
                  <a:pt x="14042" y="1672"/>
                </a:cubicBezTo>
                <a:cubicBezTo>
                  <a:pt x="12059" y="500"/>
                  <a:pt x="10297" y="1"/>
                  <a:pt x="879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23"/>
          <p:cNvSpPr/>
          <p:nvPr/>
        </p:nvSpPr>
        <p:spPr>
          <a:xfrm flipH="1" rot="10800000">
            <a:off x="-1108055" y="-405706"/>
            <a:ext cx="2577666" cy="2400108"/>
          </a:xfrm>
          <a:custGeom>
            <a:rect b="b" l="l" r="r" t="t"/>
            <a:pathLst>
              <a:path extrusionOk="0" h="8989" w="9654">
                <a:moveTo>
                  <a:pt x="4276" y="1"/>
                </a:moveTo>
                <a:cubicBezTo>
                  <a:pt x="2228" y="1"/>
                  <a:pt x="1" y="2713"/>
                  <a:pt x="1793" y="5841"/>
                </a:cubicBezTo>
                <a:cubicBezTo>
                  <a:pt x="2718" y="7458"/>
                  <a:pt x="5202" y="8989"/>
                  <a:pt x="7214" y="8989"/>
                </a:cubicBezTo>
                <a:cubicBezTo>
                  <a:pt x="7447" y="8989"/>
                  <a:pt x="7674" y="8968"/>
                  <a:pt x="7891" y="8925"/>
                </a:cubicBezTo>
                <a:cubicBezTo>
                  <a:pt x="9654" y="8428"/>
                  <a:pt x="9498" y="6557"/>
                  <a:pt x="8277" y="5542"/>
                </a:cubicBezTo>
                <a:lnTo>
                  <a:pt x="8266" y="5532"/>
                </a:lnTo>
                <a:cubicBezTo>
                  <a:pt x="7484" y="4816"/>
                  <a:pt x="6956" y="3870"/>
                  <a:pt x="6789" y="2824"/>
                </a:cubicBezTo>
                <a:cubicBezTo>
                  <a:pt x="6466" y="816"/>
                  <a:pt x="5398" y="1"/>
                  <a:pt x="427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23"/>
          <p:cNvSpPr txBox="1"/>
          <p:nvPr>
            <p:ph type="title"/>
          </p:nvPr>
        </p:nvSpPr>
        <p:spPr>
          <a:xfrm>
            <a:off x="720000" y="540000"/>
            <a:ext cx="7704000" cy="4776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8">
  <p:cSld name="CUSTOM_5_2_1_2_1_1_1">
    <p:spTree>
      <p:nvGrpSpPr>
        <p:cNvPr id="313" name="Shape 313"/>
        <p:cNvGrpSpPr/>
        <p:nvPr/>
      </p:nvGrpSpPr>
      <p:grpSpPr>
        <a:xfrm>
          <a:off x="0" y="0"/>
          <a:ext cx="0" cy="0"/>
          <a:chOff x="0" y="0"/>
          <a:chExt cx="0" cy="0"/>
        </a:xfrm>
      </p:grpSpPr>
      <p:sp>
        <p:nvSpPr>
          <p:cNvPr id="314" name="Google Shape;314;p24"/>
          <p:cNvSpPr/>
          <p:nvPr/>
        </p:nvSpPr>
        <p:spPr>
          <a:xfrm rot="2349813">
            <a:off x="-1712802" y="3856673"/>
            <a:ext cx="3545763" cy="1990413"/>
          </a:xfrm>
          <a:custGeom>
            <a:rect b="b" l="l" r="r" t="t"/>
            <a:pathLst>
              <a:path extrusionOk="0" h="16581" w="29539">
                <a:moveTo>
                  <a:pt x="8792" y="1"/>
                </a:moveTo>
                <a:cubicBezTo>
                  <a:pt x="720" y="1"/>
                  <a:pt x="0" y="14355"/>
                  <a:pt x="11839" y="16424"/>
                </a:cubicBezTo>
                <a:cubicBezTo>
                  <a:pt x="12453" y="16530"/>
                  <a:pt x="13108" y="16581"/>
                  <a:pt x="13790" y="16581"/>
                </a:cubicBezTo>
                <a:cubicBezTo>
                  <a:pt x="18924" y="16581"/>
                  <a:pt x="25572" y="13680"/>
                  <a:pt x="27835" y="9432"/>
                </a:cubicBezTo>
                <a:cubicBezTo>
                  <a:pt x="29539" y="5632"/>
                  <a:pt x="26611" y="3045"/>
                  <a:pt x="23147" y="3045"/>
                </a:cubicBezTo>
                <a:cubicBezTo>
                  <a:pt x="22716" y="3045"/>
                  <a:pt x="22277" y="3085"/>
                  <a:pt x="21837" y="3167"/>
                </a:cubicBezTo>
                <a:cubicBezTo>
                  <a:pt x="21813" y="3167"/>
                  <a:pt x="21803" y="3167"/>
                  <a:pt x="21782" y="3178"/>
                </a:cubicBezTo>
                <a:cubicBezTo>
                  <a:pt x="21212" y="3258"/>
                  <a:pt x="20639" y="3298"/>
                  <a:pt x="20068" y="3298"/>
                </a:cubicBezTo>
                <a:cubicBezTo>
                  <a:pt x="17960" y="3298"/>
                  <a:pt x="15878" y="2753"/>
                  <a:pt x="14042" y="1672"/>
                </a:cubicBezTo>
                <a:cubicBezTo>
                  <a:pt x="12059" y="500"/>
                  <a:pt x="10297" y="1"/>
                  <a:pt x="879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24"/>
          <p:cNvSpPr/>
          <p:nvPr/>
        </p:nvSpPr>
        <p:spPr>
          <a:xfrm rot="8548653">
            <a:off x="-939056" y="-824702"/>
            <a:ext cx="3304314" cy="1854796"/>
          </a:xfrm>
          <a:custGeom>
            <a:rect b="b" l="l" r="r" t="t"/>
            <a:pathLst>
              <a:path extrusionOk="0" h="16581" w="29539">
                <a:moveTo>
                  <a:pt x="8792" y="1"/>
                </a:moveTo>
                <a:cubicBezTo>
                  <a:pt x="720" y="1"/>
                  <a:pt x="0" y="14355"/>
                  <a:pt x="11839" y="16424"/>
                </a:cubicBezTo>
                <a:cubicBezTo>
                  <a:pt x="12453" y="16530"/>
                  <a:pt x="13108" y="16581"/>
                  <a:pt x="13790" y="16581"/>
                </a:cubicBezTo>
                <a:cubicBezTo>
                  <a:pt x="18924" y="16581"/>
                  <a:pt x="25572" y="13680"/>
                  <a:pt x="27835" y="9432"/>
                </a:cubicBezTo>
                <a:cubicBezTo>
                  <a:pt x="29539" y="5632"/>
                  <a:pt x="26611" y="3045"/>
                  <a:pt x="23147" y="3045"/>
                </a:cubicBezTo>
                <a:cubicBezTo>
                  <a:pt x="22716" y="3045"/>
                  <a:pt x="22277" y="3085"/>
                  <a:pt x="21837" y="3167"/>
                </a:cubicBezTo>
                <a:cubicBezTo>
                  <a:pt x="21813" y="3167"/>
                  <a:pt x="21803" y="3167"/>
                  <a:pt x="21782" y="3178"/>
                </a:cubicBezTo>
                <a:cubicBezTo>
                  <a:pt x="21212" y="3258"/>
                  <a:pt x="20639" y="3298"/>
                  <a:pt x="20068" y="3298"/>
                </a:cubicBezTo>
                <a:cubicBezTo>
                  <a:pt x="17960" y="3298"/>
                  <a:pt x="15878" y="2753"/>
                  <a:pt x="14042" y="1672"/>
                </a:cubicBezTo>
                <a:cubicBezTo>
                  <a:pt x="12059" y="500"/>
                  <a:pt x="10297" y="1"/>
                  <a:pt x="8792"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24"/>
          <p:cNvSpPr/>
          <p:nvPr/>
        </p:nvSpPr>
        <p:spPr>
          <a:xfrm rot="5400000">
            <a:off x="7938062" y="-659406"/>
            <a:ext cx="1809059" cy="1691372"/>
          </a:xfrm>
          <a:custGeom>
            <a:rect b="b" l="l" r="r" t="t"/>
            <a:pathLst>
              <a:path extrusionOk="0" h="7916" w="8467">
                <a:moveTo>
                  <a:pt x="5370" y="0"/>
                </a:moveTo>
                <a:cubicBezTo>
                  <a:pt x="5145" y="0"/>
                  <a:pt x="4917" y="28"/>
                  <a:pt x="4691" y="87"/>
                </a:cubicBezTo>
                <a:cubicBezTo>
                  <a:pt x="4204" y="219"/>
                  <a:pt x="3742" y="483"/>
                  <a:pt x="3425" y="890"/>
                </a:cubicBezTo>
                <a:cubicBezTo>
                  <a:pt x="3335" y="990"/>
                  <a:pt x="3269" y="1099"/>
                  <a:pt x="3203" y="1210"/>
                </a:cubicBezTo>
                <a:cubicBezTo>
                  <a:pt x="2698" y="2013"/>
                  <a:pt x="2542" y="3028"/>
                  <a:pt x="1850" y="3699"/>
                </a:cubicBezTo>
                <a:cubicBezTo>
                  <a:pt x="1784" y="3765"/>
                  <a:pt x="1707" y="3820"/>
                  <a:pt x="1628" y="3886"/>
                </a:cubicBezTo>
                <a:cubicBezTo>
                  <a:pt x="1597" y="3908"/>
                  <a:pt x="1552" y="3939"/>
                  <a:pt x="1520" y="3974"/>
                </a:cubicBezTo>
                <a:cubicBezTo>
                  <a:pt x="1155" y="4227"/>
                  <a:pt x="769" y="4436"/>
                  <a:pt x="474" y="4766"/>
                </a:cubicBezTo>
                <a:cubicBezTo>
                  <a:pt x="122" y="5163"/>
                  <a:pt x="1" y="5681"/>
                  <a:pt x="133" y="6185"/>
                </a:cubicBezTo>
                <a:cubicBezTo>
                  <a:pt x="439" y="7364"/>
                  <a:pt x="1750" y="7826"/>
                  <a:pt x="2841" y="7903"/>
                </a:cubicBezTo>
                <a:cubicBezTo>
                  <a:pt x="2959" y="7911"/>
                  <a:pt x="3077" y="7915"/>
                  <a:pt x="3194" y="7915"/>
                </a:cubicBezTo>
                <a:cubicBezTo>
                  <a:pt x="5400" y="7915"/>
                  <a:pt x="7573" y="6455"/>
                  <a:pt x="8168" y="4283"/>
                </a:cubicBezTo>
                <a:cubicBezTo>
                  <a:pt x="8467" y="3170"/>
                  <a:pt x="8279" y="1958"/>
                  <a:pt x="7542" y="1046"/>
                </a:cubicBezTo>
                <a:cubicBezTo>
                  <a:pt x="6994" y="386"/>
                  <a:pt x="6203" y="0"/>
                  <a:pt x="5370"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17" name="Google Shape;317;p24"/>
          <p:cNvGrpSpPr/>
          <p:nvPr/>
        </p:nvGrpSpPr>
        <p:grpSpPr>
          <a:xfrm>
            <a:off x="212144" y="149396"/>
            <a:ext cx="683069" cy="601200"/>
            <a:chOff x="7650183" y="2024411"/>
            <a:chExt cx="271016" cy="238534"/>
          </a:xfrm>
        </p:grpSpPr>
        <p:sp>
          <p:nvSpPr>
            <p:cNvPr id="318" name="Google Shape;318;p24"/>
            <p:cNvSpPr/>
            <p:nvPr/>
          </p:nvSpPr>
          <p:spPr>
            <a:xfrm>
              <a:off x="7815363" y="2046274"/>
              <a:ext cx="85043" cy="59878"/>
            </a:xfrm>
            <a:custGeom>
              <a:rect b="b" l="l" r="r" t="t"/>
              <a:pathLst>
                <a:path extrusionOk="0" h="671" w="953">
                  <a:moveTo>
                    <a:pt x="554" y="0"/>
                  </a:moveTo>
                  <a:cubicBezTo>
                    <a:pt x="383" y="0"/>
                    <a:pt x="211" y="131"/>
                    <a:pt x="107" y="260"/>
                  </a:cubicBezTo>
                  <a:cubicBezTo>
                    <a:pt x="0" y="435"/>
                    <a:pt x="149" y="671"/>
                    <a:pt x="336" y="671"/>
                  </a:cubicBezTo>
                  <a:cubicBezTo>
                    <a:pt x="361" y="671"/>
                    <a:pt x="387" y="666"/>
                    <a:pt x="414" y="657"/>
                  </a:cubicBezTo>
                  <a:cubicBezTo>
                    <a:pt x="636" y="580"/>
                    <a:pt x="953" y="218"/>
                    <a:pt x="688" y="31"/>
                  </a:cubicBezTo>
                  <a:cubicBezTo>
                    <a:pt x="645" y="9"/>
                    <a:pt x="599" y="0"/>
                    <a:pt x="55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24"/>
            <p:cNvSpPr/>
            <p:nvPr/>
          </p:nvSpPr>
          <p:spPr>
            <a:xfrm>
              <a:off x="7739957" y="2097319"/>
              <a:ext cx="106014" cy="68891"/>
            </a:xfrm>
            <a:custGeom>
              <a:rect b="b" l="l" r="r" t="t"/>
              <a:pathLst>
                <a:path extrusionOk="0" h="772" w="1188">
                  <a:moveTo>
                    <a:pt x="695" y="1"/>
                  </a:moveTo>
                  <a:cubicBezTo>
                    <a:pt x="398" y="1"/>
                    <a:pt x="1" y="361"/>
                    <a:pt x="226" y="648"/>
                  </a:cubicBezTo>
                  <a:cubicBezTo>
                    <a:pt x="291" y="735"/>
                    <a:pt x="373" y="772"/>
                    <a:pt x="458" y="772"/>
                  </a:cubicBezTo>
                  <a:cubicBezTo>
                    <a:pt x="799" y="772"/>
                    <a:pt x="1188" y="186"/>
                    <a:pt x="765" y="8"/>
                  </a:cubicBezTo>
                  <a:cubicBezTo>
                    <a:pt x="742" y="3"/>
                    <a:pt x="719" y="1"/>
                    <a:pt x="69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24"/>
            <p:cNvSpPr/>
            <p:nvPr/>
          </p:nvSpPr>
          <p:spPr>
            <a:xfrm>
              <a:off x="7666960" y="2155413"/>
              <a:ext cx="100303" cy="72996"/>
            </a:xfrm>
            <a:custGeom>
              <a:rect b="b" l="l" r="r" t="t"/>
              <a:pathLst>
                <a:path extrusionOk="0" h="818" w="1124">
                  <a:moveTo>
                    <a:pt x="687" y="0"/>
                  </a:moveTo>
                  <a:cubicBezTo>
                    <a:pt x="370" y="0"/>
                    <a:pt x="1" y="382"/>
                    <a:pt x="238" y="678"/>
                  </a:cubicBezTo>
                  <a:cubicBezTo>
                    <a:pt x="312" y="776"/>
                    <a:pt x="406" y="817"/>
                    <a:pt x="504" y="817"/>
                  </a:cubicBezTo>
                  <a:cubicBezTo>
                    <a:pt x="801" y="817"/>
                    <a:pt x="1123" y="440"/>
                    <a:pt x="964" y="150"/>
                  </a:cubicBezTo>
                  <a:cubicBezTo>
                    <a:pt x="895" y="44"/>
                    <a:pt x="794" y="0"/>
                    <a:pt x="68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24"/>
            <p:cNvSpPr/>
            <p:nvPr/>
          </p:nvSpPr>
          <p:spPr>
            <a:xfrm>
              <a:off x="7710776" y="2082416"/>
              <a:ext cx="982" cy="89"/>
            </a:xfrm>
            <a:custGeom>
              <a:rect b="b" l="l" r="r" t="t"/>
              <a:pathLst>
                <a:path extrusionOk="0" h="1" w="11">
                  <a:moveTo>
                    <a:pt x="0" y="1"/>
                  </a:moveTo>
                  <a:lnTo>
                    <a:pt x="11"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24"/>
            <p:cNvSpPr/>
            <p:nvPr/>
          </p:nvSpPr>
          <p:spPr>
            <a:xfrm>
              <a:off x="7650183" y="2082416"/>
              <a:ext cx="98161" cy="58004"/>
            </a:xfrm>
            <a:custGeom>
              <a:rect b="b" l="l" r="r" t="t"/>
              <a:pathLst>
                <a:path extrusionOk="0" h="650" w="1100">
                  <a:moveTo>
                    <a:pt x="679" y="1"/>
                  </a:moveTo>
                  <a:cubicBezTo>
                    <a:pt x="262" y="11"/>
                    <a:pt x="0" y="649"/>
                    <a:pt x="517" y="649"/>
                  </a:cubicBezTo>
                  <a:cubicBezTo>
                    <a:pt x="530" y="649"/>
                    <a:pt x="544" y="649"/>
                    <a:pt x="558" y="648"/>
                  </a:cubicBezTo>
                  <a:cubicBezTo>
                    <a:pt x="801" y="606"/>
                    <a:pt x="1099" y="11"/>
                    <a:pt x="714" y="11"/>
                  </a:cubicBezTo>
                  <a:cubicBezTo>
                    <a:pt x="690" y="11"/>
                    <a:pt x="679" y="1"/>
                    <a:pt x="67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24"/>
            <p:cNvSpPr/>
            <p:nvPr/>
          </p:nvSpPr>
          <p:spPr>
            <a:xfrm>
              <a:off x="7729605" y="2024411"/>
              <a:ext cx="90398" cy="57380"/>
            </a:xfrm>
            <a:custGeom>
              <a:rect b="b" l="l" r="r" t="t"/>
              <a:pathLst>
                <a:path extrusionOk="0" h="643" w="1013">
                  <a:moveTo>
                    <a:pt x="648" y="1"/>
                  </a:moveTo>
                  <a:cubicBezTo>
                    <a:pt x="85" y="1"/>
                    <a:pt x="0" y="642"/>
                    <a:pt x="406" y="642"/>
                  </a:cubicBezTo>
                  <a:cubicBezTo>
                    <a:pt x="452" y="642"/>
                    <a:pt x="503" y="634"/>
                    <a:pt x="561" y="616"/>
                  </a:cubicBezTo>
                  <a:cubicBezTo>
                    <a:pt x="770" y="505"/>
                    <a:pt x="1013" y="56"/>
                    <a:pt x="64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24"/>
            <p:cNvSpPr/>
            <p:nvPr/>
          </p:nvSpPr>
          <p:spPr>
            <a:xfrm>
              <a:off x="7820182" y="2124625"/>
              <a:ext cx="101017" cy="66571"/>
            </a:xfrm>
            <a:custGeom>
              <a:rect b="b" l="l" r="r" t="t"/>
              <a:pathLst>
                <a:path extrusionOk="0" h="746" w="1132">
                  <a:moveTo>
                    <a:pt x="745" y="1"/>
                  </a:moveTo>
                  <a:lnTo>
                    <a:pt x="745" y="1"/>
                  </a:lnTo>
                  <a:cubicBezTo>
                    <a:pt x="1" y="91"/>
                    <a:pt x="64" y="746"/>
                    <a:pt x="426" y="746"/>
                  </a:cubicBezTo>
                  <a:cubicBezTo>
                    <a:pt x="497" y="746"/>
                    <a:pt x="579" y="721"/>
                    <a:pt x="669" y="661"/>
                  </a:cubicBezTo>
                  <a:cubicBezTo>
                    <a:pt x="856" y="519"/>
                    <a:pt x="1131" y="56"/>
                    <a:pt x="74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24"/>
            <p:cNvSpPr/>
            <p:nvPr/>
          </p:nvSpPr>
          <p:spPr>
            <a:xfrm>
              <a:off x="7744865" y="2197801"/>
              <a:ext cx="88791" cy="65143"/>
            </a:xfrm>
            <a:custGeom>
              <a:rect b="b" l="l" r="r" t="t"/>
              <a:pathLst>
                <a:path extrusionOk="0" h="730" w="995">
                  <a:moveTo>
                    <a:pt x="597" y="1"/>
                  </a:moveTo>
                  <a:cubicBezTo>
                    <a:pt x="412" y="1"/>
                    <a:pt x="237" y="141"/>
                    <a:pt x="126" y="280"/>
                  </a:cubicBezTo>
                  <a:cubicBezTo>
                    <a:pt x="0" y="479"/>
                    <a:pt x="183" y="729"/>
                    <a:pt x="393" y="729"/>
                  </a:cubicBezTo>
                  <a:cubicBezTo>
                    <a:pt x="439" y="729"/>
                    <a:pt x="487" y="717"/>
                    <a:pt x="533" y="689"/>
                  </a:cubicBezTo>
                  <a:cubicBezTo>
                    <a:pt x="731" y="568"/>
                    <a:pt x="995" y="161"/>
                    <a:pt x="699" y="16"/>
                  </a:cubicBezTo>
                  <a:cubicBezTo>
                    <a:pt x="665" y="5"/>
                    <a:pt x="631" y="1"/>
                    <a:pt x="59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26" name="Google Shape;326;p24"/>
          <p:cNvSpPr/>
          <p:nvPr/>
        </p:nvSpPr>
        <p:spPr>
          <a:xfrm rot="8604121">
            <a:off x="7814948" y="4289568"/>
            <a:ext cx="2209616" cy="1240381"/>
          </a:xfrm>
          <a:custGeom>
            <a:rect b="b" l="l" r="r" t="t"/>
            <a:pathLst>
              <a:path extrusionOk="0" h="16581" w="29539">
                <a:moveTo>
                  <a:pt x="8792" y="1"/>
                </a:moveTo>
                <a:cubicBezTo>
                  <a:pt x="720" y="1"/>
                  <a:pt x="0" y="14355"/>
                  <a:pt x="11839" y="16424"/>
                </a:cubicBezTo>
                <a:cubicBezTo>
                  <a:pt x="12453" y="16530"/>
                  <a:pt x="13108" y="16581"/>
                  <a:pt x="13790" y="16581"/>
                </a:cubicBezTo>
                <a:cubicBezTo>
                  <a:pt x="18924" y="16581"/>
                  <a:pt x="25572" y="13680"/>
                  <a:pt x="27835" y="9432"/>
                </a:cubicBezTo>
                <a:cubicBezTo>
                  <a:pt x="29539" y="5632"/>
                  <a:pt x="26611" y="3045"/>
                  <a:pt x="23147" y="3045"/>
                </a:cubicBezTo>
                <a:cubicBezTo>
                  <a:pt x="22716" y="3045"/>
                  <a:pt x="22277" y="3085"/>
                  <a:pt x="21837" y="3167"/>
                </a:cubicBezTo>
                <a:cubicBezTo>
                  <a:pt x="21813" y="3167"/>
                  <a:pt x="21803" y="3167"/>
                  <a:pt x="21782" y="3178"/>
                </a:cubicBezTo>
                <a:cubicBezTo>
                  <a:pt x="21212" y="3258"/>
                  <a:pt x="20639" y="3298"/>
                  <a:pt x="20068" y="3298"/>
                </a:cubicBezTo>
                <a:cubicBezTo>
                  <a:pt x="17960" y="3298"/>
                  <a:pt x="15878" y="2753"/>
                  <a:pt x="14042" y="1672"/>
                </a:cubicBezTo>
                <a:cubicBezTo>
                  <a:pt x="12059" y="500"/>
                  <a:pt x="10297" y="1"/>
                  <a:pt x="8792"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24"/>
          <p:cNvSpPr txBox="1"/>
          <p:nvPr>
            <p:ph type="title"/>
          </p:nvPr>
        </p:nvSpPr>
        <p:spPr>
          <a:xfrm>
            <a:off x="720000" y="540000"/>
            <a:ext cx="7704000" cy="4776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_9">
    <p:spTree>
      <p:nvGrpSpPr>
        <p:cNvPr id="328" name="Shape 328"/>
        <p:cNvGrpSpPr/>
        <p:nvPr/>
      </p:nvGrpSpPr>
      <p:grpSpPr>
        <a:xfrm>
          <a:off x="0" y="0"/>
          <a:ext cx="0" cy="0"/>
          <a:chOff x="0" y="0"/>
          <a:chExt cx="0" cy="0"/>
        </a:xfrm>
      </p:grpSpPr>
      <p:sp>
        <p:nvSpPr>
          <p:cNvPr id="329" name="Google Shape;329;p25"/>
          <p:cNvSpPr/>
          <p:nvPr/>
        </p:nvSpPr>
        <p:spPr>
          <a:xfrm rot="2700000">
            <a:off x="-1303503" y="4000241"/>
            <a:ext cx="3304359" cy="1854822"/>
          </a:xfrm>
          <a:custGeom>
            <a:rect b="b" l="l" r="r" t="t"/>
            <a:pathLst>
              <a:path extrusionOk="0" h="16581" w="29539">
                <a:moveTo>
                  <a:pt x="8792" y="1"/>
                </a:moveTo>
                <a:cubicBezTo>
                  <a:pt x="720" y="1"/>
                  <a:pt x="0" y="14355"/>
                  <a:pt x="11839" y="16424"/>
                </a:cubicBezTo>
                <a:cubicBezTo>
                  <a:pt x="12453" y="16530"/>
                  <a:pt x="13108" y="16581"/>
                  <a:pt x="13790" y="16581"/>
                </a:cubicBezTo>
                <a:cubicBezTo>
                  <a:pt x="18924" y="16581"/>
                  <a:pt x="25572" y="13680"/>
                  <a:pt x="27835" y="9432"/>
                </a:cubicBezTo>
                <a:cubicBezTo>
                  <a:pt x="29539" y="5632"/>
                  <a:pt x="26611" y="3045"/>
                  <a:pt x="23147" y="3045"/>
                </a:cubicBezTo>
                <a:cubicBezTo>
                  <a:pt x="22716" y="3045"/>
                  <a:pt x="22277" y="3085"/>
                  <a:pt x="21837" y="3167"/>
                </a:cubicBezTo>
                <a:cubicBezTo>
                  <a:pt x="21813" y="3167"/>
                  <a:pt x="21803" y="3167"/>
                  <a:pt x="21782" y="3178"/>
                </a:cubicBezTo>
                <a:cubicBezTo>
                  <a:pt x="21212" y="3258"/>
                  <a:pt x="20639" y="3298"/>
                  <a:pt x="20068" y="3298"/>
                </a:cubicBezTo>
                <a:cubicBezTo>
                  <a:pt x="17960" y="3298"/>
                  <a:pt x="15878" y="2753"/>
                  <a:pt x="14042" y="1672"/>
                </a:cubicBezTo>
                <a:cubicBezTo>
                  <a:pt x="12059" y="500"/>
                  <a:pt x="10297" y="1"/>
                  <a:pt x="8792"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25"/>
          <p:cNvSpPr/>
          <p:nvPr/>
        </p:nvSpPr>
        <p:spPr>
          <a:xfrm rot="-723893">
            <a:off x="7505963" y="3547184"/>
            <a:ext cx="2259348" cy="2112380"/>
          </a:xfrm>
          <a:custGeom>
            <a:rect b="b" l="l" r="r" t="t"/>
            <a:pathLst>
              <a:path extrusionOk="0" h="7916" w="8467">
                <a:moveTo>
                  <a:pt x="5370" y="0"/>
                </a:moveTo>
                <a:cubicBezTo>
                  <a:pt x="5145" y="0"/>
                  <a:pt x="4917" y="28"/>
                  <a:pt x="4691" y="87"/>
                </a:cubicBezTo>
                <a:cubicBezTo>
                  <a:pt x="4204" y="219"/>
                  <a:pt x="3742" y="483"/>
                  <a:pt x="3425" y="890"/>
                </a:cubicBezTo>
                <a:cubicBezTo>
                  <a:pt x="3335" y="990"/>
                  <a:pt x="3269" y="1099"/>
                  <a:pt x="3203" y="1210"/>
                </a:cubicBezTo>
                <a:cubicBezTo>
                  <a:pt x="2698" y="2013"/>
                  <a:pt x="2542" y="3028"/>
                  <a:pt x="1850" y="3699"/>
                </a:cubicBezTo>
                <a:cubicBezTo>
                  <a:pt x="1784" y="3765"/>
                  <a:pt x="1707" y="3820"/>
                  <a:pt x="1628" y="3886"/>
                </a:cubicBezTo>
                <a:cubicBezTo>
                  <a:pt x="1597" y="3908"/>
                  <a:pt x="1552" y="3939"/>
                  <a:pt x="1520" y="3974"/>
                </a:cubicBezTo>
                <a:cubicBezTo>
                  <a:pt x="1155" y="4227"/>
                  <a:pt x="769" y="4436"/>
                  <a:pt x="474" y="4766"/>
                </a:cubicBezTo>
                <a:cubicBezTo>
                  <a:pt x="122" y="5163"/>
                  <a:pt x="1" y="5681"/>
                  <a:pt x="133" y="6185"/>
                </a:cubicBezTo>
                <a:cubicBezTo>
                  <a:pt x="439" y="7364"/>
                  <a:pt x="1750" y="7826"/>
                  <a:pt x="2841" y="7903"/>
                </a:cubicBezTo>
                <a:cubicBezTo>
                  <a:pt x="2959" y="7911"/>
                  <a:pt x="3077" y="7915"/>
                  <a:pt x="3194" y="7915"/>
                </a:cubicBezTo>
                <a:cubicBezTo>
                  <a:pt x="5400" y="7915"/>
                  <a:pt x="7573" y="6455"/>
                  <a:pt x="8168" y="4283"/>
                </a:cubicBezTo>
                <a:cubicBezTo>
                  <a:pt x="8467" y="3170"/>
                  <a:pt x="8279" y="1958"/>
                  <a:pt x="7542" y="1046"/>
                </a:cubicBezTo>
                <a:cubicBezTo>
                  <a:pt x="6994" y="386"/>
                  <a:pt x="6203" y="0"/>
                  <a:pt x="5370" y="0"/>
                </a:cubicBezTo>
                <a:close/>
              </a:path>
            </a:pathLst>
          </a:custGeom>
          <a:solidFill>
            <a:srgbClr val="A7DD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25"/>
          <p:cNvSpPr/>
          <p:nvPr/>
        </p:nvSpPr>
        <p:spPr>
          <a:xfrm rot="-582770">
            <a:off x="-712642" y="-558230"/>
            <a:ext cx="3304335" cy="1854808"/>
          </a:xfrm>
          <a:custGeom>
            <a:rect b="b" l="l" r="r" t="t"/>
            <a:pathLst>
              <a:path extrusionOk="0" h="16581" w="29539">
                <a:moveTo>
                  <a:pt x="8792" y="1"/>
                </a:moveTo>
                <a:cubicBezTo>
                  <a:pt x="720" y="1"/>
                  <a:pt x="0" y="14355"/>
                  <a:pt x="11839" y="16424"/>
                </a:cubicBezTo>
                <a:cubicBezTo>
                  <a:pt x="12453" y="16530"/>
                  <a:pt x="13108" y="16581"/>
                  <a:pt x="13790" y="16581"/>
                </a:cubicBezTo>
                <a:cubicBezTo>
                  <a:pt x="18924" y="16581"/>
                  <a:pt x="25572" y="13680"/>
                  <a:pt x="27835" y="9432"/>
                </a:cubicBezTo>
                <a:cubicBezTo>
                  <a:pt x="29539" y="5632"/>
                  <a:pt x="26611" y="3045"/>
                  <a:pt x="23147" y="3045"/>
                </a:cubicBezTo>
                <a:cubicBezTo>
                  <a:pt x="22716" y="3045"/>
                  <a:pt x="22277" y="3085"/>
                  <a:pt x="21837" y="3167"/>
                </a:cubicBezTo>
                <a:cubicBezTo>
                  <a:pt x="21813" y="3167"/>
                  <a:pt x="21803" y="3167"/>
                  <a:pt x="21782" y="3178"/>
                </a:cubicBezTo>
                <a:cubicBezTo>
                  <a:pt x="21212" y="3258"/>
                  <a:pt x="20639" y="3298"/>
                  <a:pt x="20068" y="3298"/>
                </a:cubicBezTo>
                <a:cubicBezTo>
                  <a:pt x="17960" y="3298"/>
                  <a:pt x="15878" y="2753"/>
                  <a:pt x="14042" y="1672"/>
                </a:cubicBezTo>
                <a:cubicBezTo>
                  <a:pt x="12059" y="500"/>
                  <a:pt x="10297" y="1"/>
                  <a:pt x="879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25"/>
          <p:cNvSpPr/>
          <p:nvPr/>
        </p:nvSpPr>
        <p:spPr>
          <a:xfrm rot="5400000">
            <a:off x="8002337" y="-513781"/>
            <a:ext cx="1809059" cy="1691372"/>
          </a:xfrm>
          <a:custGeom>
            <a:rect b="b" l="l" r="r" t="t"/>
            <a:pathLst>
              <a:path extrusionOk="0" h="7916" w="8467">
                <a:moveTo>
                  <a:pt x="5370" y="0"/>
                </a:moveTo>
                <a:cubicBezTo>
                  <a:pt x="5145" y="0"/>
                  <a:pt x="4917" y="28"/>
                  <a:pt x="4691" y="87"/>
                </a:cubicBezTo>
                <a:cubicBezTo>
                  <a:pt x="4204" y="219"/>
                  <a:pt x="3742" y="483"/>
                  <a:pt x="3425" y="890"/>
                </a:cubicBezTo>
                <a:cubicBezTo>
                  <a:pt x="3335" y="990"/>
                  <a:pt x="3269" y="1099"/>
                  <a:pt x="3203" y="1210"/>
                </a:cubicBezTo>
                <a:cubicBezTo>
                  <a:pt x="2698" y="2013"/>
                  <a:pt x="2542" y="3028"/>
                  <a:pt x="1850" y="3699"/>
                </a:cubicBezTo>
                <a:cubicBezTo>
                  <a:pt x="1784" y="3765"/>
                  <a:pt x="1707" y="3820"/>
                  <a:pt x="1628" y="3886"/>
                </a:cubicBezTo>
                <a:cubicBezTo>
                  <a:pt x="1597" y="3908"/>
                  <a:pt x="1552" y="3939"/>
                  <a:pt x="1520" y="3974"/>
                </a:cubicBezTo>
                <a:cubicBezTo>
                  <a:pt x="1155" y="4227"/>
                  <a:pt x="769" y="4436"/>
                  <a:pt x="474" y="4766"/>
                </a:cubicBezTo>
                <a:cubicBezTo>
                  <a:pt x="122" y="5163"/>
                  <a:pt x="1" y="5681"/>
                  <a:pt x="133" y="6185"/>
                </a:cubicBezTo>
                <a:cubicBezTo>
                  <a:pt x="439" y="7364"/>
                  <a:pt x="1750" y="7826"/>
                  <a:pt x="2841" y="7903"/>
                </a:cubicBezTo>
                <a:cubicBezTo>
                  <a:pt x="2959" y="7911"/>
                  <a:pt x="3077" y="7915"/>
                  <a:pt x="3194" y="7915"/>
                </a:cubicBezTo>
                <a:cubicBezTo>
                  <a:pt x="5400" y="7915"/>
                  <a:pt x="7573" y="6455"/>
                  <a:pt x="8168" y="4283"/>
                </a:cubicBezTo>
                <a:cubicBezTo>
                  <a:pt x="8467" y="3170"/>
                  <a:pt x="8279" y="1958"/>
                  <a:pt x="7542" y="1046"/>
                </a:cubicBezTo>
                <a:cubicBezTo>
                  <a:pt x="6994" y="386"/>
                  <a:pt x="6203" y="0"/>
                  <a:pt x="537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33" name="Google Shape;333;p25"/>
          <p:cNvGrpSpPr/>
          <p:nvPr/>
        </p:nvGrpSpPr>
        <p:grpSpPr>
          <a:xfrm>
            <a:off x="268794" y="197171"/>
            <a:ext cx="683069" cy="601200"/>
            <a:chOff x="7650183" y="2024411"/>
            <a:chExt cx="271016" cy="238534"/>
          </a:xfrm>
        </p:grpSpPr>
        <p:sp>
          <p:nvSpPr>
            <p:cNvPr id="334" name="Google Shape;334;p25"/>
            <p:cNvSpPr/>
            <p:nvPr/>
          </p:nvSpPr>
          <p:spPr>
            <a:xfrm>
              <a:off x="7815363" y="2046274"/>
              <a:ext cx="85043" cy="59878"/>
            </a:xfrm>
            <a:custGeom>
              <a:rect b="b" l="l" r="r" t="t"/>
              <a:pathLst>
                <a:path extrusionOk="0" h="671" w="953">
                  <a:moveTo>
                    <a:pt x="554" y="0"/>
                  </a:moveTo>
                  <a:cubicBezTo>
                    <a:pt x="383" y="0"/>
                    <a:pt x="211" y="131"/>
                    <a:pt x="107" y="260"/>
                  </a:cubicBezTo>
                  <a:cubicBezTo>
                    <a:pt x="0" y="435"/>
                    <a:pt x="149" y="671"/>
                    <a:pt x="336" y="671"/>
                  </a:cubicBezTo>
                  <a:cubicBezTo>
                    <a:pt x="361" y="671"/>
                    <a:pt x="387" y="666"/>
                    <a:pt x="414" y="657"/>
                  </a:cubicBezTo>
                  <a:cubicBezTo>
                    <a:pt x="636" y="580"/>
                    <a:pt x="953" y="218"/>
                    <a:pt x="688" y="31"/>
                  </a:cubicBezTo>
                  <a:cubicBezTo>
                    <a:pt x="645" y="9"/>
                    <a:pt x="599" y="0"/>
                    <a:pt x="55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25"/>
            <p:cNvSpPr/>
            <p:nvPr/>
          </p:nvSpPr>
          <p:spPr>
            <a:xfrm>
              <a:off x="7739957" y="2097319"/>
              <a:ext cx="106014" cy="68891"/>
            </a:xfrm>
            <a:custGeom>
              <a:rect b="b" l="l" r="r" t="t"/>
              <a:pathLst>
                <a:path extrusionOk="0" h="772" w="1188">
                  <a:moveTo>
                    <a:pt x="695" y="1"/>
                  </a:moveTo>
                  <a:cubicBezTo>
                    <a:pt x="398" y="1"/>
                    <a:pt x="1" y="361"/>
                    <a:pt x="226" y="648"/>
                  </a:cubicBezTo>
                  <a:cubicBezTo>
                    <a:pt x="291" y="735"/>
                    <a:pt x="373" y="772"/>
                    <a:pt x="458" y="772"/>
                  </a:cubicBezTo>
                  <a:cubicBezTo>
                    <a:pt x="799" y="772"/>
                    <a:pt x="1188" y="186"/>
                    <a:pt x="765" y="8"/>
                  </a:cubicBezTo>
                  <a:cubicBezTo>
                    <a:pt x="742" y="3"/>
                    <a:pt x="719" y="1"/>
                    <a:pt x="69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25"/>
            <p:cNvSpPr/>
            <p:nvPr/>
          </p:nvSpPr>
          <p:spPr>
            <a:xfrm>
              <a:off x="7666960" y="2155413"/>
              <a:ext cx="100303" cy="72996"/>
            </a:xfrm>
            <a:custGeom>
              <a:rect b="b" l="l" r="r" t="t"/>
              <a:pathLst>
                <a:path extrusionOk="0" h="818" w="1124">
                  <a:moveTo>
                    <a:pt x="687" y="0"/>
                  </a:moveTo>
                  <a:cubicBezTo>
                    <a:pt x="370" y="0"/>
                    <a:pt x="1" y="382"/>
                    <a:pt x="238" y="678"/>
                  </a:cubicBezTo>
                  <a:cubicBezTo>
                    <a:pt x="312" y="776"/>
                    <a:pt x="406" y="817"/>
                    <a:pt x="504" y="817"/>
                  </a:cubicBezTo>
                  <a:cubicBezTo>
                    <a:pt x="801" y="817"/>
                    <a:pt x="1123" y="440"/>
                    <a:pt x="964" y="150"/>
                  </a:cubicBezTo>
                  <a:cubicBezTo>
                    <a:pt x="895" y="44"/>
                    <a:pt x="794" y="0"/>
                    <a:pt x="68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25"/>
            <p:cNvSpPr/>
            <p:nvPr/>
          </p:nvSpPr>
          <p:spPr>
            <a:xfrm>
              <a:off x="7710776" y="2082416"/>
              <a:ext cx="982" cy="89"/>
            </a:xfrm>
            <a:custGeom>
              <a:rect b="b" l="l" r="r" t="t"/>
              <a:pathLst>
                <a:path extrusionOk="0" h="1" w="11">
                  <a:moveTo>
                    <a:pt x="0" y="1"/>
                  </a:moveTo>
                  <a:lnTo>
                    <a:pt x="11"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25"/>
            <p:cNvSpPr/>
            <p:nvPr/>
          </p:nvSpPr>
          <p:spPr>
            <a:xfrm>
              <a:off x="7650183" y="2082416"/>
              <a:ext cx="98161" cy="58004"/>
            </a:xfrm>
            <a:custGeom>
              <a:rect b="b" l="l" r="r" t="t"/>
              <a:pathLst>
                <a:path extrusionOk="0" h="650" w="1100">
                  <a:moveTo>
                    <a:pt x="679" y="1"/>
                  </a:moveTo>
                  <a:cubicBezTo>
                    <a:pt x="262" y="11"/>
                    <a:pt x="0" y="649"/>
                    <a:pt x="517" y="649"/>
                  </a:cubicBezTo>
                  <a:cubicBezTo>
                    <a:pt x="530" y="649"/>
                    <a:pt x="544" y="649"/>
                    <a:pt x="558" y="648"/>
                  </a:cubicBezTo>
                  <a:cubicBezTo>
                    <a:pt x="801" y="606"/>
                    <a:pt x="1099" y="11"/>
                    <a:pt x="714" y="11"/>
                  </a:cubicBezTo>
                  <a:cubicBezTo>
                    <a:pt x="690" y="11"/>
                    <a:pt x="679" y="1"/>
                    <a:pt x="67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25"/>
            <p:cNvSpPr/>
            <p:nvPr/>
          </p:nvSpPr>
          <p:spPr>
            <a:xfrm>
              <a:off x="7729605" y="2024411"/>
              <a:ext cx="90398" cy="57380"/>
            </a:xfrm>
            <a:custGeom>
              <a:rect b="b" l="l" r="r" t="t"/>
              <a:pathLst>
                <a:path extrusionOk="0" h="643" w="1013">
                  <a:moveTo>
                    <a:pt x="648" y="1"/>
                  </a:moveTo>
                  <a:cubicBezTo>
                    <a:pt x="85" y="1"/>
                    <a:pt x="0" y="642"/>
                    <a:pt x="406" y="642"/>
                  </a:cubicBezTo>
                  <a:cubicBezTo>
                    <a:pt x="452" y="642"/>
                    <a:pt x="503" y="634"/>
                    <a:pt x="561" y="616"/>
                  </a:cubicBezTo>
                  <a:cubicBezTo>
                    <a:pt x="770" y="505"/>
                    <a:pt x="1013" y="56"/>
                    <a:pt x="64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25"/>
            <p:cNvSpPr/>
            <p:nvPr/>
          </p:nvSpPr>
          <p:spPr>
            <a:xfrm>
              <a:off x="7820182" y="2124625"/>
              <a:ext cx="101017" cy="66571"/>
            </a:xfrm>
            <a:custGeom>
              <a:rect b="b" l="l" r="r" t="t"/>
              <a:pathLst>
                <a:path extrusionOk="0" h="746" w="1132">
                  <a:moveTo>
                    <a:pt x="745" y="1"/>
                  </a:moveTo>
                  <a:lnTo>
                    <a:pt x="745" y="1"/>
                  </a:lnTo>
                  <a:cubicBezTo>
                    <a:pt x="1" y="91"/>
                    <a:pt x="64" y="746"/>
                    <a:pt x="426" y="746"/>
                  </a:cubicBezTo>
                  <a:cubicBezTo>
                    <a:pt x="497" y="746"/>
                    <a:pt x="579" y="721"/>
                    <a:pt x="669" y="661"/>
                  </a:cubicBezTo>
                  <a:cubicBezTo>
                    <a:pt x="856" y="519"/>
                    <a:pt x="1131" y="56"/>
                    <a:pt x="74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25"/>
            <p:cNvSpPr/>
            <p:nvPr/>
          </p:nvSpPr>
          <p:spPr>
            <a:xfrm>
              <a:off x="7744865" y="2197801"/>
              <a:ext cx="88791" cy="65143"/>
            </a:xfrm>
            <a:custGeom>
              <a:rect b="b" l="l" r="r" t="t"/>
              <a:pathLst>
                <a:path extrusionOk="0" h="730" w="995">
                  <a:moveTo>
                    <a:pt x="597" y="1"/>
                  </a:moveTo>
                  <a:cubicBezTo>
                    <a:pt x="412" y="1"/>
                    <a:pt x="237" y="141"/>
                    <a:pt x="126" y="280"/>
                  </a:cubicBezTo>
                  <a:cubicBezTo>
                    <a:pt x="0" y="479"/>
                    <a:pt x="183" y="729"/>
                    <a:pt x="393" y="729"/>
                  </a:cubicBezTo>
                  <a:cubicBezTo>
                    <a:pt x="439" y="729"/>
                    <a:pt x="487" y="717"/>
                    <a:pt x="533" y="689"/>
                  </a:cubicBezTo>
                  <a:cubicBezTo>
                    <a:pt x="731" y="568"/>
                    <a:pt x="995" y="161"/>
                    <a:pt x="699" y="16"/>
                  </a:cubicBezTo>
                  <a:cubicBezTo>
                    <a:pt x="665" y="5"/>
                    <a:pt x="631" y="1"/>
                    <a:pt x="59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42" name="Google Shape;342;p25"/>
          <p:cNvSpPr/>
          <p:nvPr/>
        </p:nvSpPr>
        <p:spPr>
          <a:xfrm>
            <a:off x="491550" y="3890101"/>
            <a:ext cx="665853" cy="822221"/>
          </a:xfrm>
          <a:custGeom>
            <a:rect b="b" l="l" r="r" t="t"/>
            <a:pathLst>
              <a:path extrusionOk="0" h="3865" w="3130">
                <a:moveTo>
                  <a:pt x="703" y="1"/>
                </a:moveTo>
                <a:cubicBezTo>
                  <a:pt x="606" y="1"/>
                  <a:pt x="510" y="21"/>
                  <a:pt x="421" y="65"/>
                </a:cubicBezTo>
                <a:cubicBezTo>
                  <a:pt x="199" y="176"/>
                  <a:pt x="67" y="406"/>
                  <a:pt x="35" y="660"/>
                </a:cubicBezTo>
                <a:cubicBezTo>
                  <a:pt x="1" y="903"/>
                  <a:pt x="67" y="1143"/>
                  <a:pt x="167" y="1376"/>
                </a:cubicBezTo>
                <a:cubicBezTo>
                  <a:pt x="265" y="1595"/>
                  <a:pt x="397" y="1804"/>
                  <a:pt x="529" y="2015"/>
                </a:cubicBezTo>
                <a:cubicBezTo>
                  <a:pt x="870" y="2596"/>
                  <a:pt x="1148" y="3215"/>
                  <a:pt x="1322" y="3865"/>
                </a:cubicBezTo>
                <a:cubicBezTo>
                  <a:pt x="1621" y="3423"/>
                  <a:pt x="1951" y="3027"/>
                  <a:pt x="2257" y="2610"/>
                </a:cubicBezTo>
                <a:cubicBezTo>
                  <a:pt x="2588" y="2158"/>
                  <a:pt x="2897" y="1672"/>
                  <a:pt x="3039" y="1133"/>
                </a:cubicBezTo>
                <a:cubicBezTo>
                  <a:pt x="3095" y="903"/>
                  <a:pt x="3129" y="628"/>
                  <a:pt x="2963" y="440"/>
                </a:cubicBezTo>
                <a:cubicBezTo>
                  <a:pt x="2868" y="325"/>
                  <a:pt x="2724" y="273"/>
                  <a:pt x="2574" y="273"/>
                </a:cubicBezTo>
                <a:cubicBezTo>
                  <a:pt x="2466" y="273"/>
                  <a:pt x="2355" y="301"/>
                  <a:pt x="2257" y="350"/>
                </a:cubicBezTo>
                <a:cubicBezTo>
                  <a:pt x="2038" y="451"/>
                  <a:pt x="1874" y="649"/>
                  <a:pt x="1718" y="847"/>
                </a:cubicBezTo>
                <a:cubicBezTo>
                  <a:pt x="1621" y="615"/>
                  <a:pt x="1488" y="406"/>
                  <a:pt x="1301" y="242"/>
                </a:cubicBezTo>
                <a:cubicBezTo>
                  <a:pt x="1141" y="98"/>
                  <a:pt x="919" y="1"/>
                  <a:pt x="70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25"/>
          <p:cNvSpPr txBox="1"/>
          <p:nvPr>
            <p:ph type="title"/>
          </p:nvPr>
        </p:nvSpPr>
        <p:spPr>
          <a:xfrm>
            <a:off x="1421350" y="1951725"/>
            <a:ext cx="2316000" cy="966900"/>
          </a:xfrm>
          <a:prstGeom prst="rect">
            <a:avLst/>
          </a:prstGeom>
        </p:spPr>
        <p:txBody>
          <a:bodyPr anchorCtr="0" anchor="b" bIns="91425" lIns="91425" spcFirstLastPara="1" rIns="91425" wrap="square" tIns="91425">
            <a:noAutofit/>
          </a:bodyPr>
          <a:lstStyle>
            <a:lvl1pPr lvl="0" algn="r">
              <a:spcBef>
                <a:spcPts val="0"/>
              </a:spcBef>
              <a:spcAft>
                <a:spcPts val="0"/>
              </a:spcAft>
              <a:buSzPts val="3000"/>
              <a:buNone/>
              <a:defRPr/>
            </a:lvl1pPr>
            <a:lvl2pPr lvl="1">
              <a:spcBef>
                <a:spcPts val="0"/>
              </a:spcBef>
              <a:spcAft>
                <a:spcPts val="0"/>
              </a:spcAft>
              <a:buSzPts val="2800"/>
              <a:buNone/>
              <a:defRPr>
                <a:latin typeface="Roboto"/>
                <a:ea typeface="Roboto"/>
                <a:cs typeface="Roboto"/>
                <a:sym typeface="Roboto"/>
              </a:defRPr>
            </a:lvl2pPr>
            <a:lvl3pPr lvl="2">
              <a:spcBef>
                <a:spcPts val="0"/>
              </a:spcBef>
              <a:spcAft>
                <a:spcPts val="0"/>
              </a:spcAft>
              <a:buSzPts val="2800"/>
              <a:buNone/>
              <a:defRPr>
                <a:latin typeface="Roboto"/>
                <a:ea typeface="Roboto"/>
                <a:cs typeface="Roboto"/>
                <a:sym typeface="Roboto"/>
              </a:defRPr>
            </a:lvl3pPr>
            <a:lvl4pPr lvl="3">
              <a:spcBef>
                <a:spcPts val="0"/>
              </a:spcBef>
              <a:spcAft>
                <a:spcPts val="0"/>
              </a:spcAft>
              <a:buSzPts val="2800"/>
              <a:buNone/>
              <a:defRPr>
                <a:latin typeface="Roboto"/>
                <a:ea typeface="Roboto"/>
                <a:cs typeface="Roboto"/>
                <a:sym typeface="Roboto"/>
              </a:defRPr>
            </a:lvl4pPr>
            <a:lvl5pPr lvl="4">
              <a:spcBef>
                <a:spcPts val="0"/>
              </a:spcBef>
              <a:spcAft>
                <a:spcPts val="0"/>
              </a:spcAft>
              <a:buSzPts val="2800"/>
              <a:buNone/>
              <a:defRPr>
                <a:latin typeface="Roboto"/>
                <a:ea typeface="Roboto"/>
                <a:cs typeface="Roboto"/>
                <a:sym typeface="Roboto"/>
              </a:defRPr>
            </a:lvl5pPr>
            <a:lvl6pPr lvl="5">
              <a:spcBef>
                <a:spcPts val="0"/>
              </a:spcBef>
              <a:spcAft>
                <a:spcPts val="0"/>
              </a:spcAft>
              <a:buSzPts val="2800"/>
              <a:buNone/>
              <a:defRPr>
                <a:latin typeface="Roboto"/>
                <a:ea typeface="Roboto"/>
                <a:cs typeface="Roboto"/>
                <a:sym typeface="Roboto"/>
              </a:defRPr>
            </a:lvl6pPr>
            <a:lvl7pPr lvl="6">
              <a:spcBef>
                <a:spcPts val="0"/>
              </a:spcBef>
              <a:spcAft>
                <a:spcPts val="0"/>
              </a:spcAft>
              <a:buSzPts val="2800"/>
              <a:buNone/>
              <a:defRPr>
                <a:latin typeface="Roboto"/>
                <a:ea typeface="Roboto"/>
                <a:cs typeface="Roboto"/>
                <a:sym typeface="Roboto"/>
              </a:defRPr>
            </a:lvl7pPr>
            <a:lvl8pPr lvl="7">
              <a:spcBef>
                <a:spcPts val="0"/>
              </a:spcBef>
              <a:spcAft>
                <a:spcPts val="0"/>
              </a:spcAft>
              <a:buSzPts val="2800"/>
              <a:buNone/>
              <a:defRPr>
                <a:latin typeface="Roboto"/>
                <a:ea typeface="Roboto"/>
                <a:cs typeface="Roboto"/>
                <a:sym typeface="Roboto"/>
              </a:defRPr>
            </a:lvl8pPr>
            <a:lvl9pPr lvl="8">
              <a:spcBef>
                <a:spcPts val="0"/>
              </a:spcBef>
              <a:spcAft>
                <a:spcPts val="0"/>
              </a:spcAft>
              <a:buSzPts val="2800"/>
              <a:buNone/>
              <a:defRPr>
                <a:latin typeface="Roboto"/>
                <a:ea typeface="Roboto"/>
                <a:cs typeface="Roboto"/>
                <a:sym typeface="Roboto"/>
              </a:defRPr>
            </a:lvl9pPr>
          </a:lstStyle>
          <a:p/>
        </p:txBody>
      </p:sp>
      <p:sp>
        <p:nvSpPr>
          <p:cNvPr id="344" name="Google Shape;344;p25"/>
          <p:cNvSpPr txBox="1"/>
          <p:nvPr>
            <p:ph idx="1" type="subTitle"/>
          </p:nvPr>
        </p:nvSpPr>
        <p:spPr>
          <a:xfrm>
            <a:off x="1240450" y="2868143"/>
            <a:ext cx="2496900" cy="966900"/>
          </a:xfrm>
          <a:prstGeom prst="rect">
            <a:avLst/>
          </a:prstGeom>
        </p:spPr>
        <p:txBody>
          <a:bodyPr anchorCtr="0" anchor="t" bIns="91425" lIns="91425" spcFirstLastPara="1" rIns="91425" wrap="square" tIns="91425">
            <a:noAutofit/>
          </a:bodyPr>
          <a:lstStyle>
            <a:lvl1pPr lvl="0" algn="r">
              <a:lnSpc>
                <a:spcPct val="100000"/>
              </a:lnSpc>
              <a:spcBef>
                <a:spcPts val="0"/>
              </a:spcBef>
              <a:spcAft>
                <a:spcPts val="0"/>
              </a:spcAft>
              <a:buSzPts val="1400"/>
              <a:buNone/>
              <a:defRPr/>
            </a:lvl1pPr>
            <a:lvl2pPr lvl="1">
              <a:lnSpc>
                <a:spcPct val="100000"/>
              </a:lnSpc>
              <a:spcBef>
                <a:spcPts val="0"/>
              </a:spcBef>
              <a:spcAft>
                <a:spcPts val="0"/>
              </a:spcAft>
              <a:buSzPts val="2100"/>
              <a:buNone/>
              <a:defRPr sz="2100"/>
            </a:lvl2pPr>
            <a:lvl3pPr lvl="2">
              <a:lnSpc>
                <a:spcPct val="100000"/>
              </a:lnSpc>
              <a:spcBef>
                <a:spcPts val="0"/>
              </a:spcBef>
              <a:spcAft>
                <a:spcPts val="0"/>
              </a:spcAft>
              <a:buSzPts val="2100"/>
              <a:buNone/>
              <a:defRPr sz="2100"/>
            </a:lvl3pPr>
            <a:lvl4pPr lvl="3">
              <a:lnSpc>
                <a:spcPct val="100000"/>
              </a:lnSpc>
              <a:spcBef>
                <a:spcPts val="0"/>
              </a:spcBef>
              <a:spcAft>
                <a:spcPts val="0"/>
              </a:spcAft>
              <a:buSzPts val="2100"/>
              <a:buNone/>
              <a:defRPr sz="2100"/>
            </a:lvl4pPr>
            <a:lvl5pPr lvl="4">
              <a:lnSpc>
                <a:spcPct val="100000"/>
              </a:lnSpc>
              <a:spcBef>
                <a:spcPts val="0"/>
              </a:spcBef>
              <a:spcAft>
                <a:spcPts val="0"/>
              </a:spcAft>
              <a:buSzPts val="2100"/>
              <a:buNone/>
              <a:defRPr sz="2100"/>
            </a:lvl5pPr>
            <a:lvl6pPr lvl="5">
              <a:lnSpc>
                <a:spcPct val="100000"/>
              </a:lnSpc>
              <a:spcBef>
                <a:spcPts val="0"/>
              </a:spcBef>
              <a:spcAft>
                <a:spcPts val="0"/>
              </a:spcAft>
              <a:buSzPts val="2100"/>
              <a:buNone/>
              <a:defRPr sz="2100"/>
            </a:lvl6pPr>
            <a:lvl7pPr lvl="6">
              <a:lnSpc>
                <a:spcPct val="100000"/>
              </a:lnSpc>
              <a:spcBef>
                <a:spcPts val="0"/>
              </a:spcBef>
              <a:spcAft>
                <a:spcPts val="0"/>
              </a:spcAft>
              <a:buSzPts val="2100"/>
              <a:buNone/>
              <a:defRPr sz="2100"/>
            </a:lvl7pPr>
            <a:lvl8pPr lvl="7">
              <a:lnSpc>
                <a:spcPct val="100000"/>
              </a:lnSpc>
              <a:spcBef>
                <a:spcPts val="0"/>
              </a:spcBef>
              <a:spcAft>
                <a:spcPts val="0"/>
              </a:spcAft>
              <a:buSzPts val="2100"/>
              <a:buNone/>
              <a:defRPr sz="2100"/>
            </a:lvl8pPr>
            <a:lvl9pPr lvl="8">
              <a:lnSpc>
                <a:spcPct val="100000"/>
              </a:lnSpc>
              <a:spcBef>
                <a:spcPts val="0"/>
              </a:spcBef>
              <a:spcAft>
                <a:spcPts val="0"/>
              </a:spcAft>
              <a:buSzPts val="2100"/>
              <a:buNone/>
              <a:defRPr sz="2100"/>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9_1">
    <p:spTree>
      <p:nvGrpSpPr>
        <p:cNvPr id="345" name="Shape 345"/>
        <p:cNvGrpSpPr/>
        <p:nvPr/>
      </p:nvGrpSpPr>
      <p:grpSpPr>
        <a:xfrm>
          <a:off x="0" y="0"/>
          <a:ext cx="0" cy="0"/>
          <a:chOff x="0" y="0"/>
          <a:chExt cx="0" cy="0"/>
        </a:xfrm>
      </p:grpSpPr>
      <p:sp>
        <p:nvSpPr>
          <p:cNvPr id="346" name="Google Shape;346;p26"/>
          <p:cNvSpPr/>
          <p:nvPr/>
        </p:nvSpPr>
        <p:spPr>
          <a:xfrm flipH="1" rot="1838637">
            <a:off x="7450776" y="3500938"/>
            <a:ext cx="2577660" cy="2400102"/>
          </a:xfrm>
          <a:custGeom>
            <a:rect b="b" l="l" r="r" t="t"/>
            <a:pathLst>
              <a:path extrusionOk="0" h="8989" w="9654">
                <a:moveTo>
                  <a:pt x="4276" y="1"/>
                </a:moveTo>
                <a:cubicBezTo>
                  <a:pt x="2228" y="1"/>
                  <a:pt x="1" y="2713"/>
                  <a:pt x="1793" y="5841"/>
                </a:cubicBezTo>
                <a:cubicBezTo>
                  <a:pt x="2718" y="7458"/>
                  <a:pt x="5202" y="8989"/>
                  <a:pt x="7214" y="8989"/>
                </a:cubicBezTo>
                <a:cubicBezTo>
                  <a:pt x="7447" y="8989"/>
                  <a:pt x="7674" y="8968"/>
                  <a:pt x="7891" y="8925"/>
                </a:cubicBezTo>
                <a:cubicBezTo>
                  <a:pt x="9654" y="8428"/>
                  <a:pt x="9498" y="6557"/>
                  <a:pt x="8277" y="5542"/>
                </a:cubicBezTo>
                <a:lnTo>
                  <a:pt x="8266" y="5532"/>
                </a:lnTo>
                <a:cubicBezTo>
                  <a:pt x="7484" y="4816"/>
                  <a:pt x="6956" y="3870"/>
                  <a:pt x="6789" y="2824"/>
                </a:cubicBezTo>
                <a:cubicBezTo>
                  <a:pt x="6466" y="816"/>
                  <a:pt x="5398" y="1"/>
                  <a:pt x="4276"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26"/>
          <p:cNvSpPr/>
          <p:nvPr/>
        </p:nvSpPr>
        <p:spPr>
          <a:xfrm flipH="1" rot="5400000">
            <a:off x="-796103" y="3905555"/>
            <a:ext cx="2259355" cy="2112385"/>
          </a:xfrm>
          <a:custGeom>
            <a:rect b="b" l="l" r="r" t="t"/>
            <a:pathLst>
              <a:path extrusionOk="0" h="7916" w="8467">
                <a:moveTo>
                  <a:pt x="5370" y="0"/>
                </a:moveTo>
                <a:cubicBezTo>
                  <a:pt x="5145" y="0"/>
                  <a:pt x="4917" y="28"/>
                  <a:pt x="4691" y="87"/>
                </a:cubicBezTo>
                <a:cubicBezTo>
                  <a:pt x="4204" y="219"/>
                  <a:pt x="3742" y="483"/>
                  <a:pt x="3425" y="890"/>
                </a:cubicBezTo>
                <a:cubicBezTo>
                  <a:pt x="3335" y="990"/>
                  <a:pt x="3269" y="1099"/>
                  <a:pt x="3203" y="1210"/>
                </a:cubicBezTo>
                <a:cubicBezTo>
                  <a:pt x="2698" y="2013"/>
                  <a:pt x="2542" y="3028"/>
                  <a:pt x="1850" y="3699"/>
                </a:cubicBezTo>
                <a:cubicBezTo>
                  <a:pt x="1784" y="3765"/>
                  <a:pt x="1707" y="3820"/>
                  <a:pt x="1628" y="3886"/>
                </a:cubicBezTo>
                <a:cubicBezTo>
                  <a:pt x="1597" y="3908"/>
                  <a:pt x="1552" y="3939"/>
                  <a:pt x="1520" y="3974"/>
                </a:cubicBezTo>
                <a:cubicBezTo>
                  <a:pt x="1155" y="4227"/>
                  <a:pt x="769" y="4436"/>
                  <a:pt x="474" y="4766"/>
                </a:cubicBezTo>
                <a:cubicBezTo>
                  <a:pt x="122" y="5163"/>
                  <a:pt x="1" y="5681"/>
                  <a:pt x="133" y="6185"/>
                </a:cubicBezTo>
                <a:cubicBezTo>
                  <a:pt x="439" y="7364"/>
                  <a:pt x="1750" y="7826"/>
                  <a:pt x="2841" y="7903"/>
                </a:cubicBezTo>
                <a:cubicBezTo>
                  <a:pt x="2959" y="7911"/>
                  <a:pt x="3077" y="7915"/>
                  <a:pt x="3194" y="7915"/>
                </a:cubicBezTo>
                <a:cubicBezTo>
                  <a:pt x="5400" y="7915"/>
                  <a:pt x="7573" y="6455"/>
                  <a:pt x="8168" y="4283"/>
                </a:cubicBezTo>
                <a:cubicBezTo>
                  <a:pt x="8467" y="3170"/>
                  <a:pt x="8279" y="1958"/>
                  <a:pt x="7542" y="1046"/>
                </a:cubicBezTo>
                <a:cubicBezTo>
                  <a:pt x="6994" y="386"/>
                  <a:pt x="6203" y="0"/>
                  <a:pt x="537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26"/>
          <p:cNvSpPr/>
          <p:nvPr/>
        </p:nvSpPr>
        <p:spPr>
          <a:xfrm flipH="1" rot="-7969465">
            <a:off x="7281176" y="-313206"/>
            <a:ext cx="3039925" cy="1706388"/>
          </a:xfrm>
          <a:custGeom>
            <a:rect b="b" l="l" r="r" t="t"/>
            <a:pathLst>
              <a:path extrusionOk="0" h="16581" w="29539">
                <a:moveTo>
                  <a:pt x="8792" y="1"/>
                </a:moveTo>
                <a:cubicBezTo>
                  <a:pt x="720" y="1"/>
                  <a:pt x="0" y="14355"/>
                  <a:pt x="11839" y="16424"/>
                </a:cubicBezTo>
                <a:cubicBezTo>
                  <a:pt x="12453" y="16530"/>
                  <a:pt x="13108" y="16581"/>
                  <a:pt x="13790" y="16581"/>
                </a:cubicBezTo>
                <a:cubicBezTo>
                  <a:pt x="18924" y="16581"/>
                  <a:pt x="25572" y="13680"/>
                  <a:pt x="27835" y="9432"/>
                </a:cubicBezTo>
                <a:cubicBezTo>
                  <a:pt x="29539" y="5632"/>
                  <a:pt x="26611" y="3045"/>
                  <a:pt x="23147" y="3045"/>
                </a:cubicBezTo>
                <a:cubicBezTo>
                  <a:pt x="22716" y="3045"/>
                  <a:pt x="22277" y="3085"/>
                  <a:pt x="21837" y="3167"/>
                </a:cubicBezTo>
                <a:cubicBezTo>
                  <a:pt x="21813" y="3167"/>
                  <a:pt x="21803" y="3167"/>
                  <a:pt x="21782" y="3178"/>
                </a:cubicBezTo>
                <a:cubicBezTo>
                  <a:pt x="21212" y="3258"/>
                  <a:pt x="20639" y="3298"/>
                  <a:pt x="20068" y="3298"/>
                </a:cubicBezTo>
                <a:cubicBezTo>
                  <a:pt x="17960" y="3298"/>
                  <a:pt x="15878" y="2753"/>
                  <a:pt x="14042" y="1672"/>
                </a:cubicBezTo>
                <a:cubicBezTo>
                  <a:pt x="12059" y="500"/>
                  <a:pt x="10297" y="1"/>
                  <a:pt x="879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26"/>
          <p:cNvSpPr/>
          <p:nvPr/>
        </p:nvSpPr>
        <p:spPr>
          <a:xfrm flipH="1" rot="10800000">
            <a:off x="-1108055" y="-405706"/>
            <a:ext cx="2577666" cy="2400108"/>
          </a:xfrm>
          <a:custGeom>
            <a:rect b="b" l="l" r="r" t="t"/>
            <a:pathLst>
              <a:path extrusionOk="0" h="8989" w="9654">
                <a:moveTo>
                  <a:pt x="4276" y="1"/>
                </a:moveTo>
                <a:cubicBezTo>
                  <a:pt x="2228" y="1"/>
                  <a:pt x="1" y="2713"/>
                  <a:pt x="1793" y="5841"/>
                </a:cubicBezTo>
                <a:cubicBezTo>
                  <a:pt x="2718" y="7458"/>
                  <a:pt x="5202" y="8989"/>
                  <a:pt x="7214" y="8989"/>
                </a:cubicBezTo>
                <a:cubicBezTo>
                  <a:pt x="7447" y="8989"/>
                  <a:pt x="7674" y="8968"/>
                  <a:pt x="7891" y="8925"/>
                </a:cubicBezTo>
                <a:cubicBezTo>
                  <a:pt x="9654" y="8428"/>
                  <a:pt x="9498" y="6557"/>
                  <a:pt x="8277" y="5542"/>
                </a:cubicBezTo>
                <a:lnTo>
                  <a:pt x="8266" y="5532"/>
                </a:lnTo>
                <a:cubicBezTo>
                  <a:pt x="7484" y="4816"/>
                  <a:pt x="6956" y="3870"/>
                  <a:pt x="6789" y="2824"/>
                </a:cubicBezTo>
                <a:cubicBezTo>
                  <a:pt x="6466" y="816"/>
                  <a:pt x="5398" y="1"/>
                  <a:pt x="427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50" name="Google Shape;350;p26"/>
          <p:cNvGrpSpPr/>
          <p:nvPr/>
        </p:nvGrpSpPr>
        <p:grpSpPr>
          <a:xfrm flipH="1">
            <a:off x="281499" y="4191849"/>
            <a:ext cx="777545" cy="684353"/>
            <a:chOff x="7650183" y="2024411"/>
            <a:chExt cx="271016" cy="238534"/>
          </a:xfrm>
        </p:grpSpPr>
        <p:sp>
          <p:nvSpPr>
            <p:cNvPr id="351" name="Google Shape;351;p26"/>
            <p:cNvSpPr/>
            <p:nvPr/>
          </p:nvSpPr>
          <p:spPr>
            <a:xfrm>
              <a:off x="7815363" y="2046274"/>
              <a:ext cx="85043" cy="59878"/>
            </a:xfrm>
            <a:custGeom>
              <a:rect b="b" l="l" r="r" t="t"/>
              <a:pathLst>
                <a:path extrusionOk="0" h="671" w="953">
                  <a:moveTo>
                    <a:pt x="554" y="0"/>
                  </a:moveTo>
                  <a:cubicBezTo>
                    <a:pt x="383" y="0"/>
                    <a:pt x="211" y="131"/>
                    <a:pt x="107" y="260"/>
                  </a:cubicBezTo>
                  <a:cubicBezTo>
                    <a:pt x="0" y="435"/>
                    <a:pt x="149" y="671"/>
                    <a:pt x="336" y="671"/>
                  </a:cubicBezTo>
                  <a:cubicBezTo>
                    <a:pt x="361" y="671"/>
                    <a:pt x="387" y="666"/>
                    <a:pt x="414" y="657"/>
                  </a:cubicBezTo>
                  <a:cubicBezTo>
                    <a:pt x="636" y="580"/>
                    <a:pt x="953" y="218"/>
                    <a:pt x="688" y="31"/>
                  </a:cubicBezTo>
                  <a:cubicBezTo>
                    <a:pt x="645" y="9"/>
                    <a:pt x="599" y="0"/>
                    <a:pt x="55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26"/>
            <p:cNvSpPr/>
            <p:nvPr/>
          </p:nvSpPr>
          <p:spPr>
            <a:xfrm>
              <a:off x="7739957" y="2097319"/>
              <a:ext cx="106014" cy="68891"/>
            </a:xfrm>
            <a:custGeom>
              <a:rect b="b" l="l" r="r" t="t"/>
              <a:pathLst>
                <a:path extrusionOk="0" h="772" w="1188">
                  <a:moveTo>
                    <a:pt x="695" y="1"/>
                  </a:moveTo>
                  <a:cubicBezTo>
                    <a:pt x="398" y="1"/>
                    <a:pt x="1" y="361"/>
                    <a:pt x="226" y="648"/>
                  </a:cubicBezTo>
                  <a:cubicBezTo>
                    <a:pt x="291" y="735"/>
                    <a:pt x="373" y="772"/>
                    <a:pt x="458" y="772"/>
                  </a:cubicBezTo>
                  <a:cubicBezTo>
                    <a:pt x="799" y="772"/>
                    <a:pt x="1188" y="186"/>
                    <a:pt x="765" y="8"/>
                  </a:cubicBezTo>
                  <a:cubicBezTo>
                    <a:pt x="742" y="3"/>
                    <a:pt x="719" y="1"/>
                    <a:pt x="69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26"/>
            <p:cNvSpPr/>
            <p:nvPr/>
          </p:nvSpPr>
          <p:spPr>
            <a:xfrm>
              <a:off x="7666960" y="2155413"/>
              <a:ext cx="100303" cy="72996"/>
            </a:xfrm>
            <a:custGeom>
              <a:rect b="b" l="l" r="r" t="t"/>
              <a:pathLst>
                <a:path extrusionOk="0" h="818" w="1124">
                  <a:moveTo>
                    <a:pt x="687" y="0"/>
                  </a:moveTo>
                  <a:cubicBezTo>
                    <a:pt x="370" y="0"/>
                    <a:pt x="1" y="382"/>
                    <a:pt x="238" y="678"/>
                  </a:cubicBezTo>
                  <a:cubicBezTo>
                    <a:pt x="312" y="776"/>
                    <a:pt x="406" y="817"/>
                    <a:pt x="504" y="817"/>
                  </a:cubicBezTo>
                  <a:cubicBezTo>
                    <a:pt x="801" y="817"/>
                    <a:pt x="1123" y="440"/>
                    <a:pt x="964" y="150"/>
                  </a:cubicBezTo>
                  <a:cubicBezTo>
                    <a:pt x="895" y="44"/>
                    <a:pt x="794" y="0"/>
                    <a:pt x="68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26"/>
            <p:cNvSpPr/>
            <p:nvPr/>
          </p:nvSpPr>
          <p:spPr>
            <a:xfrm>
              <a:off x="7710776" y="2082416"/>
              <a:ext cx="982" cy="89"/>
            </a:xfrm>
            <a:custGeom>
              <a:rect b="b" l="l" r="r" t="t"/>
              <a:pathLst>
                <a:path extrusionOk="0" h="1" w="11">
                  <a:moveTo>
                    <a:pt x="0" y="1"/>
                  </a:moveTo>
                  <a:lnTo>
                    <a:pt x="11"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26"/>
            <p:cNvSpPr/>
            <p:nvPr/>
          </p:nvSpPr>
          <p:spPr>
            <a:xfrm>
              <a:off x="7650183" y="2082416"/>
              <a:ext cx="98161" cy="58004"/>
            </a:xfrm>
            <a:custGeom>
              <a:rect b="b" l="l" r="r" t="t"/>
              <a:pathLst>
                <a:path extrusionOk="0" h="650" w="1100">
                  <a:moveTo>
                    <a:pt x="679" y="1"/>
                  </a:moveTo>
                  <a:cubicBezTo>
                    <a:pt x="262" y="11"/>
                    <a:pt x="0" y="649"/>
                    <a:pt x="517" y="649"/>
                  </a:cubicBezTo>
                  <a:cubicBezTo>
                    <a:pt x="530" y="649"/>
                    <a:pt x="544" y="649"/>
                    <a:pt x="558" y="648"/>
                  </a:cubicBezTo>
                  <a:cubicBezTo>
                    <a:pt x="801" y="606"/>
                    <a:pt x="1099" y="11"/>
                    <a:pt x="714" y="11"/>
                  </a:cubicBezTo>
                  <a:cubicBezTo>
                    <a:pt x="690" y="11"/>
                    <a:pt x="679" y="1"/>
                    <a:pt x="67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26"/>
            <p:cNvSpPr/>
            <p:nvPr/>
          </p:nvSpPr>
          <p:spPr>
            <a:xfrm>
              <a:off x="7729605" y="2024411"/>
              <a:ext cx="90398" cy="57380"/>
            </a:xfrm>
            <a:custGeom>
              <a:rect b="b" l="l" r="r" t="t"/>
              <a:pathLst>
                <a:path extrusionOk="0" h="643" w="1013">
                  <a:moveTo>
                    <a:pt x="648" y="1"/>
                  </a:moveTo>
                  <a:cubicBezTo>
                    <a:pt x="85" y="1"/>
                    <a:pt x="0" y="642"/>
                    <a:pt x="406" y="642"/>
                  </a:cubicBezTo>
                  <a:cubicBezTo>
                    <a:pt x="452" y="642"/>
                    <a:pt x="503" y="634"/>
                    <a:pt x="561" y="616"/>
                  </a:cubicBezTo>
                  <a:cubicBezTo>
                    <a:pt x="770" y="505"/>
                    <a:pt x="1013" y="56"/>
                    <a:pt x="64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26"/>
            <p:cNvSpPr/>
            <p:nvPr/>
          </p:nvSpPr>
          <p:spPr>
            <a:xfrm>
              <a:off x="7820182" y="2124625"/>
              <a:ext cx="101017" cy="66571"/>
            </a:xfrm>
            <a:custGeom>
              <a:rect b="b" l="l" r="r" t="t"/>
              <a:pathLst>
                <a:path extrusionOk="0" h="746" w="1132">
                  <a:moveTo>
                    <a:pt x="745" y="1"/>
                  </a:moveTo>
                  <a:lnTo>
                    <a:pt x="745" y="1"/>
                  </a:lnTo>
                  <a:cubicBezTo>
                    <a:pt x="1" y="91"/>
                    <a:pt x="64" y="746"/>
                    <a:pt x="426" y="746"/>
                  </a:cubicBezTo>
                  <a:cubicBezTo>
                    <a:pt x="497" y="746"/>
                    <a:pt x="579" y="721"/>
                    <a:pt x="669" y="661"/>
                  </a:cubicBezTo>
                  <a:cubicBezTo>
                    <a:pt x="856" y="519"/>
                    <a:pt x="1131" y="56"/>
                    <a:pt x="74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26"/>
            <p:cNvSpPr/>
            <p:nvPr/>
          </p:nvSpPr>
          <p:spPr>
            <a:xfrm>
              <a:off x="7744865" y="2197801"/>
              <a:ext cx="88791" cy="65143"/>
            </a:xfrm>
            <a:custGeom>
              <a:rect b="b" l="l" r="r" t="t"/>
              <a:pathLst>
                <a:path extrusionOk="0" h="730" w="995">
                  <a:moveTo>
                    <a:pt x="597" y="1"/>
                  </a:moveTo>
                  <a:cubicBezTo>
                    <a:pt x="412" y="1"/>
                    <a:pt x="237" y="141"/>
                    <a:pt x="126" y="280"/>
                  </a:cubicBezTo>
                  <a:cubicBezTo>
                    <a:pt x="0" y="479"/>
                    <a:pt x="183" y="729"/>
                    <a:pt x="393" y="729"/>
                  </a:cubicBezTo>
                  <a:cubicBezTo>
                    <a:pt x="439" y="729"/>
                    <a:pt x="487" y="717"/>
                    <a:pt x="533" y="689"/>
                  </a:cubicBezTo>
                  <a:cubicBezTo>
                    <a:pt x="731" y="568"/>
                    <a:pt x="995" y="161"/>
                    <a:pt x="699" y="16"/>
                  </a:cubicBezTo>
                  <a:cubicBezTo>
                    <a:pt x="665" y="5"/>
                    <a:pt x="631" y="1"/>
                    <a:pt x="59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59" name="Google Shape;359;p26"/>
          <p:cNvSpPr txBox="1"/>
          <p:nvPr>
            <p:ph type="title"/>
          </p:nvPr>
        </p:nvSpPr>
        <p:spPr>
          <a:xfrm>
            <a:off x="1896225" y="1912850"/>
            <a:ext cx="1841100" cy="996000"/>
          </a:xfrm>
          <a:prstGeom prst="rect">
            <a:avLst/>
          </a:prstGeom>
        </p:spPr>
        <p:txBody>
          <a:bodyPr anchorCtr="0" anchor="b" bIns="91425" lIns="91425" spcFirstLastPara="1" rIns="91425" wrap="square" tIns="91425">
            <a:noAutofit/>
          </a:bodyPr>
          <a:lstStyle>
            <a:lvl1pPr lvl="0" algn="r">
              <a:spcBef>
                <a:spcPts val="0"/>
              </a:spcBef>
              <a:spcAft>
                <a:spcPts val="0"/>
              </a:spcAft>
              <a:buSzPts val="3000"/>
              <a:buNone/>
              <a:defRPr/>
            </a:lvl1pPr>
            <a:lvl2pPr lvl="1">
              <a:spcBef>
                <a:spcPts val="0"/>
              </a:spcBef>
              <a:spcAft>
                <a:spcPts val="0"/>
              </a:spcAft>
              <a:buSzPts val="2800"/>
              <a:buNone/>
              <a:defRPr>
                <a:latin typeface="Roboto"/>
                <a:ea typeface="Roboto"/>
                <a:cs typeface="Roboto"/>
                <a:sym typeface="Roboto"/>
              </a:defRPr>
            </a:lvl2pPr>
            <a:lvl3pPr lvl="2">
              <a:spcBef>
                <a:spcPts val="0"/>
              </a:spcBef>
              <a:spcAft>
                <a:spcPts val="0"/>
              </a:spcAft>
              <a:buSzPts val="2800"/>
              <a:buNone/>
              <a:defRPr>
                <a:latin typeface="Roboto"/>
                <a:ea typeface="Roboto"/>
                <a:cs typeface="Roboto"/>
                <a:sym typeface="Roboto"/>
              </a:defRPr>
            </a:lvl3pPr>
            <a:lvl4pPr lvl="3">
              <a:spcBef>
                <a:spcPts val="0"/>
              </a:spcBef>
              <a:spcAft>
                <a:spcPts val="0"/>
              </a:spcAft>
              <a:buSzPts val="2800"/>
              <a:buNone/>
              <a:defRPr>
                <a:latin typeface="Roboto"/>
                <a:ea typeface="Roboto"/>
                <a:cs typeface="Roboto"/>
                <a:sym typeface="Roboto"/>
              </a:defRPr>
            </a:lvl4pPr>
            <a:lvl5pPr lvl="4">
              <a:spcBef>
                <a:spcPts val="0"/>
              </a:spcBef>
              <a:spcAft>
                <a:spcPts val="0"/>
              </a:spcAft>
              <a:buSzPts val="2800"/>
              <a:buNone/>
              <a:defRPr>
                <a:latin typeface="Roboto"/>
                <a:ea typeface="Roboto"/>
                <a:cs typeface="Roboto"/>
                <a:sym typeface="Roboto"/>
              </a:defRPr>
            </a:lvl5pPr>
            <a:lvl6pPr lvl="5">
              <a:spcBef>
                <a:spcPts val="0"/>
              </a:spcBef>
              <a:spcAft>
                <a:spcPts val="0"/>
              </a:spcAft>
              <a:buSzPts val="2800"/>
              <a:buNone/>
              <a:defRPr>
                <a:latin typeface="Roboto"/>
                <a:ea typeface="Roboto"/>
                <a:cs typeface="Roboto"/>
                <a:sym typeface="Roboto"/>
              </a:defRPr>
            </a:lvl6pPr>
            <a:lvl7pPr lvl="6">
              <a:spcBef>
                <a:spcPts val="0"/>
              </a:spcBef>
              <a:spcAft>
                <a:spcPts val="0"/>
              </a:spcAft>
              <a:buSzPts val="2800"/>
              <a:buNone/>
              <a:defRPr>
                <a:latin typeface="Roboto"/>
                <a:ea typeface="Roboto"/>
                <a:cs typeface="Roboto"/>
                <a:sym typeface="Roboto"/>
              </a:defRPr>
            </a:lvl7pPr>
            <a:lvl8pPr lvl="7">
              <a:spcBef>
                <a:spcPts val="0"/>
              </a:spcBef>
              <a:spcAft>
                <a:spcPts val="0"/>
              </a:spcAft>
              <a:buSzPts val="2800"/>
              <a:buNone/>
              <a:defRPr>
                <a:latin typeface="Roboto"/>
                <a:ea typeface="Roboto"/>
                <a:cs typeface="Roboto"/>
                <a:sym typeface="Roboto"/>
              </a:defRPr>
            </a:lvl8pPr>
            <a:lvl9pPr lvl="8">
              <a:spcBef>
                <a:spcPts val="0"/>
              </a:spcBef>
              <a:spcAft>
                <a:spcPts val="0"/>
              </a:spcAft>
              <a:buSzPts val="2800"/>
              <a:buNone/>
              <a:defRPr>
                <a:latin typeface="Roboto"/>
                <a:ea typeface="Roboto"/>
                <a:cs typeface="Roboto"/>
                <a:sym typeface="Roboto"/>
              </a:defRPr>
            </a:lvl9pPr>
          </a:lstStyle>
          <a:p/>
        </p:txBody>
      </p:sp>
      <p:sp>
        <p:nvSpPr>
          <p:cNvPr id="360" name="Google Shape;360;p26"/>
          <p:cNvSpPr txBox="1"/>
          <p:nvPr>
            <p:ph idx="1" type="subTitle"/>
          </p:nvPr>
        </p:nvSpPr>
        <p:spPr>
          <a:xfrm>
            <a:off x="1240450" y="2848854"/>
            <a:ext cx="2496900" cy="996000"/>
          </a:xfrm>
          <a:prstGeom prst="rect">
            <a:avLst/>
          </a:prstGeom>
        </p:spPr>
        <p:txBody>
          <a:bodyPr anchorCtr="0" anchor="t" bIns="91425" lIns="91425" spcFirstLastPara="1" rIns="91425" wrap="square" tIns="91425">
            <a:noAutofit/>
          </a:bodyPr>
          <a:lstStyle>
            <a:lvl1pPr lvl="0" algn="r">
              <a:lnSpc>
                <a:spcPct val="100000"/>
              </a:lnSpc>
              <a:spcBef>
                <a:spcPts val="0"/>
              </a:spcBef>
              <a:spcAft>
                <a:spcPts val="0"/>
              </a:spcAft>
              <a:buSzPts val="1400"/>
              <a:buNone/>
              <a:defRPr/>
            </a:lvl1pPr>
            <a:lvl2pPr lvl="1">
              <a:lnSpc>
                <a:spcPct val="100000"/>
              </a:lnSpc>
              <a:spcBef>
                <a:spcPts val="0"/>
              </a:spcBef>
              <a:spcAft>
                <a:spcPts val="0"/>
              </a:spcAft>
              <a:buSzPts val="2100"/>
              <a:buNone/>
              <a:defRPr sz="2100"/>
            </a:lvl2pPr>
            <a:lvl3pPr lvl="2">
              <a:lnSpc>
                <a:spcPct val="100000"/>
              </a:lnSpc>
              <a:spcBef>
                <a:spcPts val="0"/>
              </a:spcBef>
              <a:spcAft>
                <a:spcPts val="0"/>
              </a:spcAft>
              <a:buSzPts val="2100"/>
              <a:buNone/>
              <a:defRPr sz="2100"/>
            </a:lvl3pPr>
            <a:lvl4pPr lvl="3">
              <a:lnSpc>
                <a:spcPct val="100000"/>
              </a:lnSpc>
              <a:spcBef>
                <a:spcPts val="0"/>
              </a:spcBef>
              <a:spcAft>
                <a:spcPts val="0"/>
              </a:spcAft>
              <a:buSzPts val="2100"/>
              <a:buNone/>
              <a:defRPr sz="2100"/>
            </a:lvl4pPr>
            <a:lvl5pPr lvl="4">
              <a:lnSpc>
                <a:spcPct val="100000"/>
              </a:lnSpc>
              <a:spcBef>
                <a:spcPts val="0"/>
              </a:spcBef>
              <a:spcAft>
                <a:spcPts val="0"/>
              </a:spcAft>
              <a:buSzPts val="2100"/>
              <a:buNone/>
              <a:defRPr sz="2100"/>
            </a:lvl5pPr>
            <a:lvl6pPr lvl="5">
              <a:lnSpc>
                <a:spcPct val="100000"/>
              </a:lnSpc>
              <a:spcBef>
                <a:spcPts val="0"/>
              </a:spcBef>
              <a:spcAft>
                <a:spcPts val="0"/>
              </a:spcAft>
              <a:buSzPts val="2100"/>
              <a:buNone/>
              <a:defRPr sz="2100"/>
            </a:lvl6pPr>
            <a:lvl7pPr lvl="6">
              <a:lnSpc>
                <a:spcPct val="100000"/>
              </a:lnSpc>
              <a:spcBef>
                <a:spcPts val="0"/>
              </a:spcBef>
              <a:spcAft>
                <a:spcPts val="0"/>
              </a:spcAft>
              <a:buSzPts val="2100"/>
              <a:buNone/>
              <a:defRPr sz="2100"/>
            </a:lvl7pPr>
            <a:lvl8pPr lvl="7">
              <a:lnSpc>
                <a:spcPct val="100000"/>
              </a:lnSpc>
              <a:spcBef>
                <a:spcPts val="0"/>
              </a:spcBef>
              <a:spcAft>
                <a:spcPts val="0"/>
              </a:spcAft>
              <a:buSzPts val="2100"/>
              <a:buNone/>
              <a:defRPr sz="2100"/>
            </a:lvl8pPr>
            <a:lvl9pPr lvl="8">
              <a:lnSpc>
                <a:spcPct val="100000"/>
              </a:lnSpc>
              <a:spcBef>
                <a:spcPts val="0"/>
              </a:spcBef>
              <a:spcAft>
                <a:spcPts val="0"/>
              </a:spcAft>
              <a:buSzPts val="2100"/>
              <a:buNone/>
              <a:defRPr sz="2100"/>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9_1_1">
    <p:spTree>
      <p:nvGrpSpPr>
        <p:cNvPr id="361" name="Shape 361"/>
        <p:cNvGrpSpPr/>
        <p:nvPr/>
      </p:nvGrpSpPr>
      <p:grpSpPr>
        <a:xfrm>
          <a:off x="0" y="0"/>
          <a:ext cx="0" cy="0"/>
          <a:chOff x="0" y="0"/>
          <a:chExt cx="0" cy="0"/>
        </a:xfrm>
      </p:grpSpPr>
      <p:sp>
        <p:nvSpPr>
          <p:cNvPr id="362" name="Google Shape;362;p27"/>
          <p:cNvSpPr/>
          <p:nvPr/>
        </p:nvSpPr>
        <p:spPr>
          <a:xfrm rot="7287775">
            <a:off x="7276209" y="3822200"/>
            <a:ext cx="3132755" cy="1758532"/>
          </a:xfrm>
          <a:custGeom>
            <a:rect b="b" l="l" r="r" t="t"/>
            <a:pathLst>
              <a:path extrusionOk="0" h="16581" w="29539">
                <a:moveTo>
                  <a:pt x="8792" y="1"/>
                </a:moveTo>
                <a:cubicBezTo>
                  <a:pt x="720" y="1"/>
                  <a:pt x="0" y="14355"/>
                  <a:pt x="11839" y="16424"/>
                </a:cubicBezTo>
                <a:cubicBezTo>
                  <a:pt x="12453" y="16530"/>
                  <a:pt x="13108" y="16581"/>
                  <a:pt x="13790" y="16581"/>
                </a:cubicBezTo>
                <a:cubicBezTo>
                  <a:pt x="18924" y="16581"/>
                  <a:pt x="25572" y="13680"/>
                  <a:pt x="27835" y="9432"/>
                </a:cubicBezTo>
                <a:cubicBezTo>
                  <a:pt x="29539" y="5632"/>
                  <a:pt x="26611" y="3045"/>
                  <a:pt x="23147" y="3045"/>
                </a:cubicBezTo>
                <a:cubicBezTo>
                  <a:pt x="22716" y="3045"/>
                  <a:pt x="22277" y="3085"/>
                  <a:pt x="21837" y="3167"/>
                </a:cubicBezTo>
                <a:cubicBezTo>
                  <a:pt x="21813" y="3167"/>
                  <a:pt x="21803" y="3167"/>
                  <a:pt x="21782" y="3178"/>
                </a:cubicBezTo>
                <a:cubicBezTo>
                  <a:pt x="21212" y="3258"/>
                  <a:pt x="20639" y="3298"/>
                  <a:pt x="20068" y="3298"/>
                </a:cubicBezTo>
                <a:cubicBezTo>
                  <a:pt x="17960" y="3298"/>
                  <a:pt x="15878" y="2753"/>
                  <a:pt x="14042" y="1672"/>
                </a:cubicBezTo>
                <a:cubicBezTo>
                  <a:pt x="12059" y="500"/>
                  <a:pt x="10297" y="1"/>
                  <a:pt x="879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27"/>
          <p:cNvSpPr/>
          <p:nvPr/>
        </p:nvSpPr>
        <p:spPr>
          <a:xfrm rot="3240222">
            <a:off x="-1423932" y="-73017"/>
            <a:ext cx="3304292" cy="1854784"/>
          </a:xfrm>
          <a:custGeom>
            <a:rect b="b" l="l" r="r" t="t"/>
            <a:pathLst>
              <a:path extrusionOk="0" h="16581" w="29539">
                <a:moveTo>
                  <a:pt x="8792" y="1"/>
                </a:moveTo>
                <a:cubicBezTo>
                  <a:pt x="720" y="1"/>
                  <a:pt x="0" y="14355"/>
                  <a:pt x="11839" y="16424"/>
                </a:cubicBezTo>
                <a:cubicBezTo>
                  <a:pt x="12453" y="16530"/>
                  <a:pt x="13108" y="16581"/>
                  <a:pt x="13790" y="16581"/>
                </a:cubicBezTo>
                <a:cubicBezTo>
                  <a:pt x="18924" y="16581"/>
                  <a:pt x="25572" y="13680"/>
                  <a:pt x="27835" y="9432"/>
                </a:cubicBezTo>
                <a:cubicBezTo>
                  <a:pt x="29539" y="5632"/>
                  <a:pt x="26611" y="3045"/>
                  <a:pt x="23147" y="3045"/>
                </a:cubicBezTo>
                <a:cubicBezTo>
                  <a:pt x="22716" y="3045"/>
                  <a:pt x="22277" y="3085"/>
                  <a:pt x="21837" y="3167"/>
                </a:cubicBezTo>
                <a:cubicBezTo>
                  <a:pt x="21813" y="3167"/>
                  <a:pt x="21803" y="3167"/>
                  <a:pt x="21782" y="3178"/>
                </a:cubicBezTo>
                <a:cubicBezTo>
                  <a:pt x="21212" y="3258"/>
                  <a:pt x="20639" y="3298"/>
                  <a:pt x="20068" y="3298"/>
                </a:cubicBezTo>
                <a:cubicBezTo>
                  <a:pt x="17960" y="3298"/>
                  <a:pt x="15878" y="2753"/>
                  <a:pt x="14042" y="1672"/>
                </a:cubicBezTo>
                <a:cubicBezTo>
                  <a:pt x="12059" y="500"/>
                  <a:pt x="10297" y="1"/>
                  <a:pt x="8792"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27"/>
          <p:cNvSpPr/>
          <p:nvPr/>
        </p:nvSpPr>
        <p:spPr>
          <a:xfrm rot="5400000">
            <a:off x="7938062" y="-659406"/>
            <a:ext cx="1809059" cy="1691372"/>
          </a:xfrm>
          <a:custGeom>
            <a:rect b="b" l="l" r="r" t="t"/>
            <a:pathLst>
              <a:path extrusionOk="0" h="7916" w="8467">
                <a:moveTo>
                  <a:pt x="5370" y="0"/>
                </a:moveTo>
                <a:cubicBezTo>
                  <a:pt x="5145" y="0"/>
                  <a:pt x="4917" y="28"/>
                  <a:pt x="4691" y="87"/>
                </a:cubicBezTo>
                <a:cubicBezTo>
                  <a:pt x="4204" y="219"/>
                  <a:pt x="3742" y="483"/>
                  <a:pt x="3425" y="890"/>
                </a:cubicBezTo>
                <a:cubicBezTo>
                  <a:pt x="3335" y="990"/>
                  <a:pt x="3269" y="1099"/>
                  <a:pt x="3203" y="1210"/>
                </a:cubicBezTo>
                <a:cubicBezTo>
                  <a:pt x="2698" y="2013"/>
                  <a:pt x="2542" y="3028"/>
                  <a:pt x="1850" y="3699"/>
                </a:cubicBezTo>
                <a:cubicBezTo>
                  <a:pt x="1784" y="3765"/>
                  <a:pt x="1707" y="3820"/>
                  <a:pt x="1628" y="3886"/>
                </a:cubicBezTo>
                <a:cubicBezTo>
                  <a:pt x="1597" y="3908"/>
                  <a:pt x="1552" y="3939"/>
                  <a:pt x="1520" y="3974"/>
                </a:cubicBezTo>
                <a:cubicBezTo>
                  <a:pt x="1155" y="4227"/>
                  <a:pt x="769" y="4436"/>
                  <a:pt x="474" y="4766"/>
                </a:cubicBezTo>
                <a:cubicBezTo>
                  <a:pt x="122" y="5163"/>
                  <a:pt x="1" y="5681"/>
                  <a:pt x="133" y="6185"/>
                </a:cubicBezTo>
                <a:cubicBezTo>
                  <a:pt x="439" y="7364"/>
                  <a:pt x="1750" y="7826"/>
                  <a:pt x="2841" y="7903"/>
                </a:cubicBezTo>
                <a:cubicBezTo>
                  <a:pt x="2959" y="7911"/>
                  <a:pt x="3077" y="7915"/>
                  <a:pt x="3194" y="7915"/>
                </a:cubicBezTo>
                <a:cubicBezTo>
                  <a:pt x="5400" y="7915"/>
                  <a:pt x="7573" y="6455"/>
                  <a:pt x="8168" y="4283"/>
                </a:cubicBezTo>
                <a:cubicBezTo>
                  <a:pt x="8467" y="3170"/>
                  <a:pt x="8279" y="1958"/>
                  <a:pt x="7542" y="1046"/>
                </a:cubicBezTo>
                <a:cubicBezTo>
                  <a:pt x="6994" y="386"/>
                  <a:pt x="6203" y="0"/>
                  <a:pt x="537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27"/>
          <p:cNvSpPr/>
          <p:nvPr/>
        </p:nvSpPr>
        <p:spPr>
          <a:xfrm>
            <a:off x="-746046" y="3822100"/>
            <a:ext cx="1948491" cy="1814272"/>
          </a:xfrm>
          <a:custGeom>
            <a:rect b="b" l="l" r="r" t="t"/>
            <a:pathLst>
              <a:path extrusionOk="0" h="8989" w="9654">
                <a:moveTo>
                  <a:pt x="4276" y="1"/>
                </a:moveTo>
                <a:cubicBezTo>
                  <a:pt x="2228" y="1"/>
                  <a:pt x="1" y="2713"/>
                  <a:pt x="1793" y="5841"/>
                </a:cubicBezTo>
                <a:cubicBezTo>
                  <a:pt x="2718" y="7458"/>
                  <a:pt x="5202" y="8989"/>
                  <a:pt x="7214" y="8989"/>
                </a:cubicBezTo>
                <a:cubicBezTo>
                  <a:pt x="7447" y="8989"/>
                  <a:pt x="7674" y="8968"/>
                  <a:pt x="7891" y="8925"/>
                </a:cubicBezTo>
                <a:cubicBezTo>
                  <a:pt x="9654" y="8428"/>
                  <a:pt x="9498" y="6557"/>
                  <a:pt x="8277" y="5542"/>
                </a:cubicBezTo>
                <a:lnTo>
                  <a:pt x="8266" y="5532"/>
                </a:lnTo>
                <a:cubicBezTo>
                  <a:pt x="7484" y="4816"/>
                  <a:pt x="6956" y="3870"/>
                  <a:pt x="6789" y="2824"/>
                </a:cubicBezTo>
                <a:cubicBezTo>
                  <a:pt x="6466" y="816"/>
                  <a:pt x="5398" y="1"/>
                  <a:pt x="427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66" name="Google Shape;366;p27"/>
          <p:cNvGrpSpPr/>
          <p:nvPr/>
        </p:nvGrpSpPr>
        <p:grpSpPr>
          <a:xfrm>
            <a:off x="-6" y="833671"/>
            <a:ext cx="683069" cy="601200"/>
            <a:chOff x="7650183" y="2024411"/>
            <a:chExt cx="271016" cy="238534"/>
          </a:xfrm>
        </p:grpSpPr>
        <p:sp>
          <p:nvSpPr>
            <p:cNvPr id="367" name="Google Shape;367;p27"/>
            <p:cNvSpPr/>
            <p:nvPr/>
          </p:nvSpPr>
          <p:spPr>
            <a:xfrm>
              <a:off x="7815363" y="2046274"/>
              <a:ext cx="85043" cy="59878"/>
            </a:xfrm>
            <a:custGeom>
              <a:rect b="b" l="l" r="r" t="t"/>
              <a:pathLst>
                <a:path extrusionOk="0" h="671" w="953">
                  <a:moveTo>
                    <a:pt x="554" y="0"/>
                  </a:moveTo>
                  <a:cubicBezTo>
                    <a:pt x="383" y="0"/>
                    <a:pt x="211" y="131"/>
                    <a:pt x="107" y="260"/>
                  </a:cubicBezTo>
                  <a:cubicBezTo>
                    <a:pt x="0" y="435"/>
                    <a:pt x="149" y="671"/>
                    <a:pt x="336" y="671"/>
                  </a:cubicBezTo>
                  <a:cubicBezTo>
                    <a:pt x="361" y="671"/>
                    <a:pt x="387" y="666"/>
                    <a:pt x="414" y="657"/>
                  </a:cubicBezTo>
                  <a:cubicBezTo>
                    <a:pt x="636" y="580"/>
                    <a:pt x="953" y="218"/>
                    <a:pt x="688" y="31"/>
                  </a:cubicBezTo>
                  <a:cubicBezTo>
                    <a:pt x="645" y="9"/>
                    <a:pt x="599" y="0"/>
                    <a:pt x="55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27"/>
            <p:cNvSpPr/>
            <p:nvPr/>
          </p:nvSpPr>
          <p:spPr>
            <a:xfrm>
              <a:off x="7739957" y="2097319"/>
              <a:ext cx="106014" cy="68891"/>
            </a:xfrm>
            <a:custGeom>
              <a:rect b="b" l="l" r="r" t="t"/>
              <a:pathLst>
                <a:path extrusionOk="0" h="772" w="1188">
                  <a:moveTo>
                    <a:pt x="695" y="1"/>
                  </a:moveTo>
                  <a:cubicBezTo>
                    <a:pt x="398" y="1"/>
                    <a:pt x="1" y="361"/>
                    <a:pt x="226" y="648"/>
                  </a:cubicBezTo>
                  <a:cubicBezTo>
                    <a:pt x="291" y="735"/>
                    <a:pt x="373" y="772"/>
                    <a:pt x="458" y="772"/>
                  </a:cubicBezTo>
                  <a:cubicBezTo>
                    <a:pt x="799" y="772"/>
                    <a:pt x="1188" y="186"/>
                    <a:pt x="765" y="8"/>
                  </a:cubicBezTo>
                  <a:cubicBezTo>
                    <a:pt x="742" y="3"/>
                    <a:pt x="719" y="1"/>
                    <a:pt x="69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27"/>
            <p:cNvSpPr/>
            <p:nvPr/>
          </p:nvSpPr>
          <p:spPr>
            <a:xfrm>
              <a:off x="7666960" y="2155413"/>
              <a:ext cx="100303" cy="72996"/>
            </a:xfrm>
            <a:custGeom>
              <a:rect b="b" l="l" r="r" t="t"/>
              <a:pathLst>
                <a:path extrusionOk="0" h="818" w="1124">
                  <a:moveTo>
                    <a:pt x="687" y="0"/>
                  </a:moveTo>
                  <a:cubicBezTo>
                    <a:pt x="370" y="0"/>
                    <a:pt x="1" y="382"/>
                    <a:pt x="238" y="678"/>
                  </a:cubicBezTo>
                  <a:cubicBezTo>
                    <a:pt x="312" y="776"/>
                    <a:pt x="406" y="817"/>
                    <a:pt x="504" y="817"/>
                  </a:cubicBezTo>
                  <a:cubicBezTo>
                    <a:pt x="801" y="817"/>
                    <a:pt x="1123" y="440"/>
                    <a:pt x="964" y="150"/>
                  </a:cubicBezTo>
                  <a:cubicBezTo>
                    <a:pt x="895" y="44"/>
                    <a:pt x="794" y="0"/>
                    <a:pt x="68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27"/>
            <p:cNvSpPr/>
            <p:nvPr/>
          </p:nvSpPr>
          <p:spPr>
            <a:xfrm>
              <a:off x="7710776" y="2082416"/>
              <a:ext cx="982" cy="89"/>
            </a:xfrm>
            <a:custGeom>
              <a:rect b="b" l="l" r="r" t="t"/>
              <a:pathLst>
                <a:path extrusionOk="0" h="1" w="11">
                  <a:moveTo>
                    <a:pt x="0" y="1"/>
                  </a:moveTo>
                  <a:lnTo>
                    <a:pt x="11"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27"/>
            <p:cNvSpPr/>
            <p:nvPr/>
          </p:nvSpPr>
          <p:spPr>
            <a:xfrm>
              <a:off x="7650183" y="2082416"/>
              <a:ext cx="98161" cy="58004"/>
            </a:xfrm>
            <a:custGeom>
              <a:rect b="b" l="l" r="r" t="t"/>
              <a:pathLst>
                <a:path extrusionOk="0" h="650" w="1100">
                  <a:moveTo>
                    <a:pt x="679" y="1"/>
                  </a:moveTo>
                  <a:cubicBezTo>
                    <a:pt x="262" y="11"/>
                    <a:pt x="0" y="649"/>
                    <a:pt x="517" y="649"/>
                  </a:cubicBezTo>
                  <a:cubicBezTo>
                    <a:pt x="530" y="649"/>
                    <a:pt x="544" y="649"/>
                    <a:pt x="558" y="648"/>
                  </a:cubicBezTo>
                  <a:cubicBezTo>
                    <a:pt x="801" y="606"/>
                    <a:pt x="1099" y="11"/>
                    <a:pt x="714" y="11"/>
                  </a:cubicBezTo>
                  <a:cubicBezTo>
                    <a:pt x="690" y="11"/>
                    <a:pt x="679" y="1"/>
                    <a:pt x="67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27"/>
            <p:cNvSpPr/>
            <p:nvPr/>
          </p:nvSpPr>
          <p:spPr>
            <a:xfrm>
              <a:off x="7729605" y="2024411"/>
              <a:ext cx="90398" cy="57380"/>
            </a:xfrm>
            <a:custGeom>
              <a:rect b="b" l="l" r="r" t="t"/>
              <a:pathLst>
                <a:path extrusionOk="0" h="643" w="1013">
                  <a:moveTo>
                    <a:pt x="648" y="1"/>
                  </a:moveTo>
                  <a:cubicBezTo>
                    <a:pt x="85" y="1"/>
                    <a:pt x="0" y="642"/>
                    <a:pt x="406" y="642"/>
                  </a:cubicBezTo>
                  <a:cubicBezTo>
                    <a:pt x="452" y="642"/>
                    <a:pt x="503" y="634"/>
                    <a:pt x="561" y="616"/>
                  </a:cubicBezTo>
                  <a:cubicBezTo>
                    <a:pt x="770" y="505"/>
                    <a:pt x="1013" y="56"/>
                    <a:pt x="64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27"/>
            <p:cNvSpPr/>
            <p:nvPr/>
          </p:nvSpPr>
          <p:spPr>
            <a:xfrm>
              <a:off x="7820182" y="2124625"/>
              <a:ext cx="101017" cy="66571"/>
            </a:xfrm>
            <a:custGeom>
              <a:rect b="b" l="l" r="r" t="t"/>
              <a:pathLst>
                <a:path extrusionOk="0" h="746" w="1132">
                  <a:moveTo>
                    <a:pt x="745" y="1"/>
                  </a:moveTo>
                  <a:lnTo>
                    <a:pt x="745" y="1"/>
                  </a:lnTo>
                  <a:cubicBezTo>
                    <a:pt x="1" y="91"/>
                    <a:pt x="64" y="746"/>
                    <a:pt x="426" y="746"/>
                  </a:cubicBezTo>
                  <a:cubicBezTo>
                    <a:pt x="497" y="746"/>
                    <a:pt x="579" y="721"/>
                    <a:pt x="669" y="661"/>
                  </a:cubicBezTo>
                  <a:cubicBezTo>
                    <a:pt x="856" y="519"/>
                    <a:pt x="1131" y="56"/>
                    <a:pt x="74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27"/>
            <p:cNvSpPr/>
            <p:nvPr/>
          </p:nvSpPr>
          <p:spPr>
            <a:xfrm>
              <a:off x="7744865" y="2197801"/>
              <a:ext cx="88791" cy="65143"/>
            </a:xfrm>
            <a:custGeom>
              <a:rect b="b" l="l" r="r" t="t"/>
              <a:pathLst>
                <a:path extrusionOk="0" h="730" w="995">
                  <a:moveTo>
                    <a:pt x="597" y="1"/>
                  </a:moveTo>
                  <a:cubicBezTo>
                    <a:pt x="412" y="1"/>
                    <a:pt x="237" y="141"/>
                    <a:pt x="126" y="280"/>
                  </a:cubicBezTo>
                  <a:cubicBezTo>
                    <a:pt x="0" y="479"/>
                    <a:pt x="183" y="729"/>
                    <a:pt x="393" y="729"/>
                  </a:cubicBezTo>
                  <a:cubicBezTo>
                    <a:pt x="439" y="729"/>
                    <a:pt x="487" y="717"/>
                    <a:pt x="533" y="689"/>
                  </a:cubicBezTo>
                  <a:cubicBezTo>
                    <a:pt x="731" y="568"/>
                    <a:pt x="995" y="161"/>
                    <a:pt x="699" y="16"/>
                  </a:cubicBezTo>
                  <a:cubicBezTo>
                    <a:pt x="665" y="5"/>
                    <a:pt x="631" y="1"/>
                    <a:pt x="59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75" name="Google Shape;375;p27"/>
          <p:cNvSpPr txBox="1"/>
          <p:nvPr>
            <p:ph type="title"/>
          </p:nvPr>
        </p:nvSpPr>
        <p:spPr>
          <a:xfrm>
            <a:off x="5349100" y="1912850"/>
            <a:ext cx="1697100" cy="993600"/>
          </a:xfrm>
          <a:prstGeom prst="rect">
            <a:avLst/>
          </a:prstGeom>
        </p:spPr>
        <p:txBody>
          <a:bodyPr anchorCtr="0" anchor="b" bIns="91425" lIns="91425" spcFirstLastPara="1" rIns="91425" wrap="square" tIns="91425">
            <a:noAutofit/>
          </a:bodyPr>
          <a:lstStyle>
            <a:lvl1pPr lvl="0" algn="l">
              <a:spcBef>
                <a:spcPts val="0"/>
              </a:spcBef>
              <a:spcAft>
                <a:spcPts val="0"/>
              </a:spcAft>
              <a:buSzPts val="3000"/>
              <a:buNone/>
              <a:defRPr/>
            </a:lvl1pPr>
            <a:lvl2pPr lvl="1" algn="r">
              <a:spcBef>
                <a:spcPts val="0"/>
              </a:spcBef>
              <a:spcAft>
                <a:spcPts val="0"/>
              </a:spcAft>
              <a:buSzPts val="2800"/>
              <a:buNone/>
              <a:defRPr>
                <a:latin typeface="Roboto"/>
                <a:ea typeface="Roboto"/>
                <a:cs typeface="Roboto"/>
                <a:sym typeface="Roboto"/>
              </a:defRPr>
            </a:lvl2pPr>
            <a:lvl3pPr lvl="2" algn="r">
              <a:spcBef>
                <a:spcPts val="0"/>
              </a:spcBef>
              <a:spcAft>
                <a:spcPts val="0"/>
              </a:spcAft>
              <a:buSzPts val="2800"/>
              <a:buNone/>
              <a:defRPr>
                <a:latin typeface="Roboto"/>
                <a:ea typeface="Roboto"/>
                <a:cs typeface="Roboto"/>
                <a:sym typeface="Roboto"/>
              </a:defRPr>
            </a:lvl3pPr>
            <a:lvl4pPr lvl="3" algn="r">
              <a:spcBef>
                <a:spcPts val="0"/>
              </a:spcBef>
              <a:spcAft>
                <a:spcPts val="0"/>
              </a:spcAft>
              <a:buSzPts val="2800"/>
              <a:buNone/>
              <a:defRPr>
                <a:latin typeface="Roboto"/>
                <a:ea typeface="Roboto"/>
                <a:cs typeface="Roboto"/>
                <a:sym typeface="Roboto"/>
              </a:defRPr>
            </a:lvl4pPr>
            <a:lvl5pPr lvl="4" algn="r">
              <a:spcBef>
                <a:spcPts val="0"/>
              </a:spcBef>
              <a:spcAft>
                <a:spcPts val="0"/>
              </a:spcAft>
              <a:buSzPts val="2800"/>
              <a:buNone/>
              <a:defRPr>
                <a:latin typeface="Roboto"/>
                <a:ea typeface="Roboto"/>
                <a:cs typeface="Roboto"/>
                <a:sym typeface="Roboto"/>
              </a:defRPr>
            </a:lvl5pPr>
            <a:lvl6pPr lvl="5" algn="r">
              <a:spcBef>
                <a:spcPts val="0"/>
              </a:spcBef>
              <a:spcAft>
                <a:spcPts val="0"/>
              </a:spcAft>
              <a:buSzPts val="2800"/>
              <a:buNone/>
              <a:defRPr>
                <a:latin typeface="Roboto"/>
                <a:ea typeface="Roboto"/>
                <a:cs typeface="Roboto"/>
                <a:sym typeface="Roboto"/>
              </a:defRPr>
            </a:lvl6pPr>
            <a:lvl7pPr lvl="6" algn="r">
              <a:spcBef>
                <a:spcPts val="0"/>
              </a:spcBef>
              <a:spcAft>
                <a:spcPts val="0"/>
              </a:spcAft>
              <a:buSzPts val="2800"/>
              <a:buNone/>
              <a:defRPr>
                <a:latin typeface="Roboto"/>
                <a:ea typeface="Roboto"/>
                <a:cs typeface="Roboto"/>
                <a:sym typeface="Roboto"/>
              </a:defRPr>
            </a:lvl7pPr>
            <a:lvl8pPr lvl="7" algn="r">
              <a:spcBef>
                <a:spcPts val="0"/>
              </a:spcBef>
              <a:spcAft>
                <a:spcPts val="0"/>
              </a:spcAft>
              <a:buSzPts val="2800"/>
              <a:buNone/>
              <a:defRPr>
                <a:latin typeface="Roboto"/>
                <a:ea typeface="Roboto"/>
                <a:cs typeface="Roboto"/>
                <a:sym typeface="Roboto"/>
              </a:defRPr>
            </a:lvl8pPr>
            <a:lvl9pPr lvl="8" algn="r">
              <a:spcBef>
                <a:spcPts val="0"/>
              </a:spcBef>
              <a:spcAft>
                <a:spcPts val="0"/>
              </a:spcAft>
              <a:buSzPts val="2800"/>
              <a:buNone/>
              <a:defRPr>
                <a:latin typeface="Roboto"/>
                <a:ea typeface="Roboto"/>
                <a:cs typeface="Roboto"/>
                <a:sym typeface="Roboto"/>
              </a:defRPr>
            </a:lvl9pPr>
          </a:lstStyle>
          <a:p/>
        </p:txBody>
      </p:sp>
      <p:sp>
        <p:nvSpPr>
          <p:cNvPr id="376" name="Google Shape;376;p27"/>
          <p:cNvSpPr txBox="1"/>
          <p:nvPr>
            <p:ph idx="1" type="subTitle"/>
          </p:nvPr>
        </p:nvSpPr>
        <p:spPr>
          <a:xfrm>
            <a:off x="5349100" y="2855284"/>
            <a:ext cx="2500800" cy="9552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400"/>
              <a:buNone/>
              <a:defRPr/>
            </a:lvl1pPr>
            <a:lvl2pPr lvl="1" algn="r">
              <a:lnSpc>
                <a:spcPct val="100000"/>
              </a:lnSpc>
              <a:spcBef>
                <a:spcPts val="0"/>
              </a:spcBef>
              <a:spcAft>
                <a:spcPts val="0"/>
              </a:spcAft>
              <a:buSzPts val="2100"/>
              <a:buNone/>
              <a:defRPr sz="2100"/>
            </a:lvl2pPr>
            <a:lvl3pPr lvl="2" algn="r">
              <a:lnSpc>
                <a:spcPct val="100000"/>
              </a:lnSpc>
              <a:spcBef>
                <a:spcPts val="0"/>
              </a:spcBef>
              <a:spcAft>
                <a:spcPts val="0"/>
              </a:spcAft>
              <a:buSzPts val="2100"/>
              <a:buNone/>
              <a:defRPr sz="2100"/>
            </a:lvl3pPr>
            <a:lvl4pPr lvl="3" algn="r">
              <a:lnSpc>
                <a:spcPct val="100000"/>
              </a:lnSpc>
              <a:spcBef>
                <a:spcPts val="0"/>
              </a:spcBef>
              <a:spcAft>
                <a:spcPts val="0"/>
              </a:spcAft>
              <a:buSzPts val="2100"/>
              <a:buNone/>
              <a:defRPr sz="2100"/>
            </a:lvl4pPr>
            <a:lvl5pPr lvl="4" algn="r">
              <a:lnSpc>
                <a:spcPct val="100000"/>
              </a:lnSpc>
              <a:spcBef>
                <a:spcPts val="0"/>
              </a:spcBef>
              <a:spcAft>
                <a:spcPts val="0"/>
              </a:spcAft>
              <a:buSzPts val="2100"/>
              <a:buNone/>
              <a:defRPr sz="2100"/>
            </a:lvl5pPr>
            <a:lvl6pPr lvl="5" algn="r">
              <a:lnSpc>
                <a:spcPct val="100000"/>
              </a:lnSpc>
              <a:spcBef>
                <a:spcPts val="0"/>
              </a:spcBef>
              <a:spcAft>
                <a:spcPts val="0"/>
              </a:spcAft>
              <a:buSzPts val="2100"/>
              <a:buNone/>
              <a:defRPr sz="2100"/>
            </a:lvl6pPr>
            <a:lvl7pPr lvl="6" algn="r">
              <a:lnSpc>
                <a:spcPct val="100000"/>
              </a:lnSpc>
              <a:spcBef>
                <a:spcPts val="0"/>
              </a:spcBef>
              <a:spcAft>
                <a:spcPts val="0"/>
              </a:spcAft>
              <a:buSzPts val="2100"/>
              <a:buNone/>
              <a:defRPr sz="2100"/>
            </a:lvl7pPr>
            <a:lvl8pPr lvl="7" algn="r">
              <a:lnSpc>
                <a:spcPct val="100000"/>
              </a:lnSpc>
              <a:spcBef>
                <a:spcPts val="0"/>
              </a:spcBef>
              <a:spcAft>
                <a:spcPts val="0"/>
              </a:spcAft>
              <a:buSzPts val="2100"/>
              <a:buNone/>
              <a:defRPr sz="2100"/>
            </a:lvl8pPr>
            <a:lvl9pPr lvl="8" algn="r">
              <a:lnSpc>
                <a:spcPct val="100000"/>
              </a:lnSpc>
              <a:spcBef>
                <a:spcPts val="0"/>
              </a:spcBef>
              <a:spcAft>
                <a:spcPts val="0"/>
              </a:spcAft>
              <a:buSzPts val="2100"/>
              <a:buNone/>
              <a:defRPr sz="2100"/>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3">
  <p:cSld name="CUSTOM_12">
    <p:spTree>
      <p:nvGrpSpPr>
        <p:cNvPr id="377" name="Shape 377"/>
        <p:cNvGrpSpPr/>
        <p:nvPr/>
      </p:nvGrpSpPr>
      <p:grpSpPr>
        <a:xfrm>
          <a:off x="0" y="0"/>
          <a:ext cx="0" cy="0"/>
          <a:chOff x="0" y="0"/>
          <a:chExt cx="0" cy="0"/>
        </a:xfrm>
      </p:grpSpPr>
      <p:sp>
        <p:nvSpPr>
          <p:cNvPr id="378" name="Google Shape;378;p28"/>
          <p:cNvSpPr/>
          <p:nvPr/>
        </p:nvSpPr>
        <p:spPr>
          <a:xfrm flipH="1" rot="9588614">
            <a:off x="-1477720" y="3776925"/>
            <a:ext cx="3304335" cy="1854808"/>
          </a:xfrm>
          <a:custGeom>
            <a:rect b="b" l="l" r="r" t="t"/>
            <a:pathLst>
              <a:path extrusionOk="0" h="16581" w="29539">
                <a:moveTo>
                  <a:pt x="8792" y="1"/>
                </a:moveTo>
                <a:cubicBezTo>
                  <a:pt x="720" y="1"/>
                  <a:pt x="0" y="14355"/>
                  <a:pt x="11839" y="16424"/>
                </a:cubicBezTo>
                <a:cubicBezTo>
                  <a:pt x="12453" y="16530"/>
                  <a:pt x="13108" y="16581"/>
                  <a:pt x="13790" y="16581"/>
                </a:cubicBezTo>
                <a:cubicBezTo>
                  <a:pt x="18924" y="16581"/>
                  <a:pt x="25572" y="13680"/>
                  <a:pt x="27835" y="9432"/>
                </a:cubicBezTo>
                <a:cubicBezTo>
                  <a:pt x="29539" y="5632"/>
                  <a:pt x="26611" y="3045"/>
                  <a:pt x="23147" y="3045"/>
                </a:cubicBezTo>
                <a:cubicBezTo>
                  <a:pt x="22716" y="3045"/>
                  <a:pt x="22277" y="3085"/>
                  <a:pt x="21837" y="3167"/>
                </a:cubicBezTo>
                <a:cubicBezTo>
                  <a:pt x="21813" y="3167"/>
                  <a:pt x="21803" y="3167"/>
                  <a:pt x="21782" y="3178"/>
                </a:cubicBezTo>
                <a:cubicBezTo>
                  <a:pt x="21212" y="3258"/>
                  <a:pt x="20639" y="3298"/>
                  <a:pt x="20068" y="3298"/>
                </a:cubicBezTo>
                <a:cubicBezTo>
                  <a:pt x="17960" y="3298"/>
                  <a:pt x="15878" y="2753"/>
                  <a:pt x="14042" y="1672"/>
                </a:cubicBezTo>
                <a:cubicBezTo>
                  <a:pt x="12059" y="500"/>
                  <a:pt x="10297" y="1"/>
                  <a:pt x="879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28"/>
          <p:cNvSpPr/>
          <p:nvPr/>
        </p:nvSpPr>
        <p:spPr>
          <a:xfrm flipH="1" rot="10800000">
            <a:off x="-1156648" y="-386656"/>
            <a:ext cx="2577666" cy="2400108"/>
          </a:xfrm>
          <a:custGeom>
            <a:rect b="b" l="l" r="r" t="t"/>
            <a:pathLst>
              <a:path extrusionOk="0" h="8989" w="9654">
                <a:moveTo>
                  <a:pt x="4276" y="1"/>
                </a:moveTo>
                <a:cubicBezTo>
                  <a:pt x="2228" y="1"/>
                  <a:pt x="1" y="2713"/>
                  <a:pt x="1793" y="5841"/>
                </a:cubicBezTo>
                <a:cubicBezTo>
                  <a:pt x="2718" y="7458"/>
                  <a:pt x="5202" y="8989"/>
                  <a:pt x="7214" y="8989"/>
                </a:cubicBezTo>
                <a:cubicBezTo>
                  <a:pt x="7447" y="8989"/>
                  <a:pt x="7674" y="8968"/>
                  <a:pt x="7891" y="8925"/>
                </a:cubicBezTo>
                <a:cubicBezTo>
                  <a:pt x="9654" y="8428"/>
                  <a:pt x="9498" y="6557"/>
                  <a:pt x="8277" y="5542"/>
                </a:cubicBezTo>
                <a:lnTo>
                  <a:pt x="8266" y="5532"/>
                </a:lnTo>
                <a:cubicBezTo>
                  <a:pt x="7484" y="4816"/>
                  <a:pt x="6956" y="3870"/>
                  <a:pt x="6789" y="2824"/>
                </a:cubicBezTo>
                <a:cubicBezTo>
                  <a:pt x="6466" y="816"/>
                  <a:pt x="5398" y="1"/>
                  <a:pt x="427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28"/>
          <p:cNvSpPr txBox="1"/>
          <p:nvPr>
            <p:ph type="title"/>
          </p:nvPr>
        </p:nvSpPr>
        <p:spPr>
          <a:xfrm>
            <a:off x="720000" y="1685638"/>
            <a:ext cx="3852000" cy="1263600"/>
          </a:xfrm>
          <a:prstGeom prst="rect">
            <a:avLst/>
          </a:prstGeom>
        </p:spPr>
        <p:txBody>
          <a:bodyPr anchorCtr="0" anchor="b" bIns="91425" lIns="91425" spcFirstLastPara="1" rIns="91425" wrap="square" tIns="91425">
            <a:noAutofit/>
          </a:bodyPr>
          <a:lstStyle>
            <a:lvl1pPr lvl="0" algn="ctr">
              <a:spcBef>
                <a:spcPts val="0"/>
              </a:spcBef>
              <a:spcAft>
                <a:spcPts val="0"/>
              </a:spcAft>
              <a:buSzPts val="4800"/>
              <a:buNone/>
              <a:defRPr sz="80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1" name="Google Shape;381;p28"/>
          <p:cNvSpPr txBox="1"/>
          <p:nvPr>
            <p:ph idx="1" type="subTitle"/>
          </p:nvPr>
        </p:nvSpPr>
        <p:spPr>
          <a:xfrm>
            <a:off x="720000" y="2742049"/>
            <a:ext cx="3852000" cy="6258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18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82" name="Google Shape;382;p28"/>
          <p:cNvSpPr/>
          <p:nvPr/>
        </p:nvSpPr>
        <p:spPr>
          <a:xfrm flipH="1" rot="5400000">
            <a:off x="7622879" y="3648130"/>
            <a:ext cx="2259355" cy="2112385"/>
          </a:xfrm>
          <a:custGeom>
            <a:rect b="b" l="l" r="r" t="t"/>
            <a:pathLst>
              <a:path extrusionOk="0" h="7916" w="8467">
                <a:moveTo>
                  <a:pt x="5370" y="0"/>
                </a:moveTo>
                <a:cubicBezTo>
                  <a:pt x="5145" y="0"/>
                  <a:pt x="4917" y="28"/>
                  <a:pt x="4691" y="87"/>
                </a:cubicBezTo>
                <a:cubicBezTo>
                  <a:pt x="4204" y="219"/>
                  <a:pt x="3742" y="483"/>
                  <a:pt x="3425" y="890"/>
                </a:cubicBezTo>
                <a:cubicBezTo>
                  <a:pt x="3335" y="990"/>
                  <a:pt x="3269" y="1099"/>
                  <a:pt x="3203" y="1210"/>
                </a:cubicBezTo>
                <a:cubicBezTo>
                  <a:pt x="2698" y="2013"/>
                  <a:pt x="2542" y="3028"/>
                  <a:pt x="1850" y="3699"/>
                </a:cubicBezTo>
                <a:cubicBezTo>
                  <a:pt x="1784" y="3765"/>
                  <a:pt x="1707" y="3820"/>
                  <a:pt x="1628" y="3886"/>
                </a:cubicBezTo>
                <a:cubicBezTo>
                  <a:pt x="1597" y="3908"/>
                  <a:pt x="1552" y="3939"/>
                  <a:pt x="1520" y="3974"/>
                </a:cubicBezTo>
                <a:cubicBezTo>
                  <a:pt x="1155" y="4227"/>
                  <a:pt x="769" y="4436"/>
                  <a:pt x="474" y="4766"/>
                </a:cubicBezTo>
                <a:cubicBezTo>
                  <a:pt x="122" y="5163"/>
                  <a:pt x="1" y="5681"/>
                  <a:pt x="133" y="6185"/>
                </a:cubicBezTo>
                <a:cubicBezTo>
                  <a:pt x="439" y="7364"/>
                  <a:pt x="1750" y="7826"/>
                  <a:pt x="2841" y="7903"/>
                </a:cubicBezTo>
                <a:cubicBezTo>
                  <a:pt x="2959" y="7911"/>
                  <a:pt x="3077" y="7915"/>
                  <a:pt x="3194" y="7915"/>
                </a:cubicBezTo>
                <a:cubicBezTo>
                  <a:pt x="5400" y="7915"/>
                  <a:pt x="7573" y="6455"/>
                  <a:pt x="8168" y="4283"/>
                </a:cubicBezTo>
                <a:cubicBezTo>
                  <a:pt x="8467" y="3170"/>
                  <a:pt x="8279" y="1958"/>
                  <a:pt x="7542" y="1046"/>
                </a:cubicBezTo>
                <a:cubicBezTo>
                  <a:pt x="6994" y="386"/>
                  <a:pt x="6203" y="0"/>
                  <a:pt x="5370" y="0"/>
                </a:cubicBezTo>
                <a:close/>
              </a:path>
            </a:pathLst>
          </a:custGeom>
          <a:solidFill>
            <a:srgbClr val="A7DD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28"/>
          <p:cNvSpPr/>
          <p:nvPr/>
        </p:nvSpPr>
        <p:spPr>
          <a:xfrm flipH="1" rot="3512227">
            <a:off x="7232593" y="-493722"/>
            <a:ext cx="3039945" cy="1706399"/>
          </a:xfrm>
          <a:custGeom>
            <a:rect b="b" l="l" r="r" t="t"/>
            <a:pathLst>
              <a:path extrusionOk="0" h="16581" w="29539">
                <a:moveTo>
                  <a:pt x="8792" y="1"/>
                </a:moveTo>
                <a:cubicBezTo>
                  <a:pt x="720" y="1"/>
                  <a:pt x="0" y="14355"/>
                  <a:pt x="11839" y="16424"/>
                </a:cubicBezTo>
                <a:cubicBezTo>
                  <a:pt x="12453" y="16530"/>
                  <a:pt x="13108" y="16581"/>
                  <a:pt x="13790" y="16581"/>
                </a:cubicBezTo>
                <a:cubicBezTo>
                  <a:pt x="18924" y="16581"/>
                  <a:pt x="25572" y="13680"/>
                  <a:pt x="27835" y="9432"/>
                </a:cubicBezTo>
                <a:cubicBezTo>
                  <a:pt x="29539" y="5632"/>
                  <a:pt x="26611" y="3045"/>
                  <a:pt x="23147" y="3045"/>
                </a:cubicBezTo>
                <a:cubicBezTo>
                  <a:pt x="22716" y="3045"/>
                  <a:pt x="22277" y="3085"/>
                  <a:pt x="21837" y="3167"/>
                </a:cubicBezTo>
                <a:cubicBezTo>
                  <a:pt x="21813" y="3167"/>
                  <a:pt x="21803" y="3167"/>
                  <a:pt x="21782" y="3178"/>
                </a:cubicBezTo>
                <a:cubicBezTo>
                  <a:pt x="21212" y="3258"/>
                  <a:pt x="20639" y="3298"/>
                  <a:pt x="20068" y="3298"/>
                </a:cubicBezTo>
                <a:cubicBezTo>
                  <a:pt x="17960" y="3298"/>
                  <a:pt x="15878" y="2753"/>
                  <a:pt x="14042" y="1672"/>
                </a:cubicBezTo>
                <a:cubicBezTo>
                  <a:pt x="12059" y="500"/>
                  <a:pt x="10297" y="1"/>
                  <a:pt x="879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CUSTOM_11">
    <p:spTree>
      <p:nvGrpSpPr>
        <p:cNvPr id="384" name="Shape 384"/>
        <p:cNvGrpSpPr/>
        <p:nvPr/>
      </p:nvGrpSpPr>
      <p:grpSpPr>
        <a:xfrm>
          <a:off x="0" y="0"/>
          <a:ext cx="0" cy="0"/>
          <a:chOff x="0" y="0"/>
          <a:chExt cx="0" cy="0"/>
        </a:xfrm>
      </p:grpSpPr>
      <p:sp>
        <p:nvSpPr>
          <p:cNvPr id="385" name="Google Shape;385;p29"/>
          <p:cNvSpPr txBox="1"/>
          <p:nvPr>
            <p:ph type="title"/>
          </p:nvPr>
        </p:nvSpPr>
        <p:spPr>
          <a:xfrm>
            <a:off x="720000" y="540000"/>
            <a:ext cx="7704000" cy="4776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86" name="Google Shape;386;p29"/>
          <p:cNvSpPr txBox="1"/>
          <p:nvPr>
            <p:ph idx="1" type="subTitle"/>
          </p:nvPr>
        </p:nvSpPr>
        <p:spPr>
          <a:xfrm>
            <a:off x="1030850" y="3544305"/>
            <a:ext cx="2194200" cy="698700"/>
          </a:xfrm>
          <a:prstGeom prst="rect">
            <a:avLst/>
          </a:prstGeom>
        </p:spPr>
        <p:txBody>
          <a:bodyPr anchorCtr="0" anchor="t" bIns="91425" lIns="91425" spcFirstLastPara="1" rIns="91425" wrap="square" tIns="91425">
            <a:noAutofit/>
          </a:bodyPr>
          <a:lstStyle>
            <a:lvl1pPr lvl="0" algn="r">
              <a:lnSpc>
                <a:spcPct val="100000"/>
              </a:lnSpc>
              <a:spcBef>
                <a:spcPts val="0"/>
              </a:spcBef>
              <a:spcAft>
                <a:spcPts val="0"/>
              </a:spcAft>
              <a:buSzPts val="1400"/>
              <a:buNone/>
              <a:defRPr/>
            </a:lvl1pPr>
            <a:lvl2pPr lvl="1">
              <a:lnSpc>
                <a:spcPct val="100000"/>
              </a:lnSpc>
              <a:spcBef>
                <a:spcPts val="0"/>
              </a:spcBef>
              <a:spcAft>
                <a:spcPts val="0"/>
              </a:spcAft>
              <a:buSzPts val="2100"/>
              <a:buNone/>
              <a:defRPr sz="2100"/>
            </a:lvl2pPr>
            <a:lvl3pPr lvl="2">
              <a:lnSpc>
                <a:spcPct val="100000"/>
              </a:lnSpc>
              <a:spcBef>
                <a:spcPts val="0"/>
              </a:spcBef>
              <a:spcAft>
                <a:spcPts val="0"/>
              </a:spcAft>
              <a:buSzPts val="2100"/>
              <a:buNone/>
              <a:defRPr sz="2100"/>
            </a:lvl3pPr>
            <a:lvl4pPr lvl="3">
              <a:lnSpc>
                <a:spcPct val="100000"/>
              </a:lnSpc>
              <a:spcBef>
                <a:spcPts val="0"/>
              </a:spcBef>
              <a:spcAft>
                <a:spcPts val="0"/>
              </a:spcAft>
              <a:buSzPts val="2100"/>
              <a:buNone/>
              <a:defRPr sz="2100"/>
            </a:lvl4pPr>
            <a:lvl5pPr lvl="4">
              <a:lnSpc>
                <a:spcPct val="100000"/>
              </a:lnSpc>
              <a:spcBef>
                <a:spcPts val="0"/>
              </a:spcBef>
              <a:spcAft>
                <a:spcPts val="0"/>
              </a:spcAft>
              <a:buSzPts val="2100"/>
              <a:buNone/>
              <a:defRPr sz="2100"/>
            </a:lvl5pPr>
            <a:lvl6pPr lvl="5">
              <a:lnSpc>
                <a:spcPct val="100000"/>
              </a:lnSpc>
              <a:spcBef>
                <a:spcPts val="0"/>
              </a:spcBef>
              <a:spcAft>
                <a:spcPts val="0"/>
              </a:spcAft>
              <a:buSzPts val="2100"/>
              <a:buNone/>
              <a:defRPr sz="2100"/>
            </a:lvl6pPr>
            <a:lvl7pPr lvl="6">
              <a:lnSpc>
                <a:spcPct val="100000"/>
              </a:lnSpc>
              <a:spcBef>
                <a:spcPts val="0"/>
              </a:spcBef>
              <a:spcAft>
                <a:spcPts val="0"/>
              </a:spcAft>
              <a:buSzPts val="2100"/>
              <a:buNone/>
              <a:defRPr sz="2100"/>
            </a:lvl7pPr>
            <a:lvl8pPr lvl="7">
              <a:lnSpc>
                <a:spcPct val="100000"/>
              </a:lnSpc>
              <a:spcBef>
                <a:spcPts val="0"/>
              </a:spcBef>
              <a:spcAft>
                <a:spcPts val="0"/>
              </a:spcAft>
              <a:buSzPts val="2100"/>
              <a:buNone/>
              <a:defRPr sz="2100"/>
            </a:lvl8pPr>
            <a:lvl9pPr lvl="8">
              <a:lnSpc>
                <a:spcPct val="100000"/>
              </a:lnSpc>
              <a:spcBef>
                <a:spcPts val="0"/>
              </a:spcBef>
              <a:spcAft>
                <a:spcPts val="0"/>
              </a:spcAft>
              <a:buSzPts val="2100"/>
              <a:buNone/>
              <a:defRPr sz="2100"/>
            </a:lvl9pPr>
          </a:lstStyle>
          <a:p/>
        </p:txBody>
      </p:sp>
      <p:sp>
        <p:nvSpPr>
          <p:cNvPr id="387" name="Google Shape;387;p29"/>
          <p:cNvSpPr txBox="1"/>
          <p:nvPr>
            <p:ph idx="2" type="subTitle"/>
          </p:nvPr>
        </p:nvSpPr>
        <p:spPr>
          <a:xfrm>
            <a:off x="5918825" y="3544305"/>
            <a:ext cx="2194200" cy="6987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400"/>
              <a:buNone/>
              <a:defRPr/>
            </a:lvl1pPr>
            <a:lvl2pPr lvl="1">
              <a:lnSpc>
                <a:spcPct val="100000"/>
              </a:lnSpc>
              <a:spcBef>
                <a:spcPts val="0"/>
              </a:spcBef>
              <a:spcAft>
                <a:spcPts val="0"/>
              </a:spcAft>
              <a:buSzPts val="2100"/>
              <a:buNone/>
              <a:defRPr sz="2100"/>
            </a:lvl2pPr>
            <a:lvl3pPr lvl="2">
              <a:lnSpc>
                <a:spcPct val="100000"/>
              </a:lnSpc>
              <a:spcBef>
                <a:spcPts val="0"/>
              </a:spcBef>
              <a:spcAft>
                <a:spcPts val="0"/>
              </a:spcAft>
              <a:buSzPts val="2100"/>
              <a:buNone/>
              <a:defRPr sz="2100"/>
            </a:lvl3pPr>
            <a:lvl4pPr lvl="3">
              <a:lnSpc>
                <a:spcPct val="100000"/>
              </a:lnSpc>
              <a:spcBef>
                <a:spcPts val="0"/>
              </a:spcBef>
              <a:spcAft>
                <a:spcPts val="0"/>
              </a:spcAft>
              <a:buSzPts val="2100"/>
              <a:buNone/>
              <a:defRPr sz="2100"/>
            </a:lvl4pPr>
            <a:lvl5pPr lvl="4">
              <a:lnSpc>
                <a:spcPct val="100000"/>
              </a:lnSpc>
              <a:spcBef>
                <a:spcPts val="0"/>
              </a:spcBef>
              <a:spcAft>
                <a:spcPts val="0"/>
              </a:spcAft>
              <a:buSzPts val="2100"/>
              <a:buNone/>
              <a:defRPr sz="2100"/>
            </a:lvl5pPr>
            <a:lvl6pPr lvl="5">
              <a:lnSpc>
                <a:spcPct val="100000"/>
              </a:lnSpc>
              <a:spcBef>
                <a:spcPts val="0"/>
              </a:spcBef>
              <a:spcAft>
                <a:spcPts val="0"/>
              </a:spcAft>
              <a:buSzPts val="2100"/>
              <a:buNone/>
              <a:defRPr sz="2100"/>
            </a:lvl6pPr>
            <a:lvl7pPr lvl="6">
              <a:lnSpc>
                <a:spcPct val="100000"/>
              </a:lnSpc>
              <a:spcBef>
                <a:spcPts val="0"/>
              </a:spcBef>
              <a:spcAft>
                <a:spcPts val="0"/>
              </a:spcAft>
              <a:buSzPts val="2100"/>
              <a:buNone/>
              <a:defRPr sz="2100"/>
            </a:lvl7pPr>
            <a:lvl8pPr lvl="7">
              <a:lnSpc>
                <a:spcPct val="100000"/>
              </a:lnSpc>
              <a:spcBef>
                <a:spcPts val="0"/>
              </a:spcBef>
              <a:spcAft>
                <a:spcPts val="0"/>
              </a:spcAft>
              <a:buSzPts val="2100"/>
              <a:buNone/>
              <a:defRPr sz="2100"/>
            </a:lvl8pPr>
            <a:lvl9pPr lvl="8">
              <a:lnSpc>
                <a:spcPct val="100000"/>
              </a:lnSpc>
              <a:spcBef>
                <a:spcPts val="0"/>
              </a:spcBef>
              <a:spcAft>
                <a:spcPts val="0"/>
              </a:spcAft>
              <a:buSzPts val="2100"/>
              <a:buNone/>
              <a:defRPr sz="2100"/>
            </a:lvl9pPr>
          </a:lstStyle>
          <a:p/>
        </p:txBody>
      </p:sp>
      <p:sp>
        <p:nvSpPr>
          <p:cNvPr id="388" name="Google Shape;388;p29"/>
          <p:cNvSpPr txBox="1"/>
          <p:nvPr>
            <p:ph idx="3" type="subTitle"/>
          </p:nvPr>
        </p:nvSpPr>
        <p:spPr>
          <a:xfrm>
            <a:off x="1030850" y="3215675"/>
            <a:ext cx="2194200" cy="477600"/>
          </a:xfrm>
          <a:prstGeom prst="rect">
            <a:avLst/>
          </a:prstGeom>
        </p:spPr>
        <p:txBody>
          <a:bodyPr anchorCtr="0" anchor="b" bIns="91425" lIns="91425" spcFirstLastPara="1" rIns="91425" wrap="square" tIns="91425">
            <a:noAutofit/>
          </a:bodyPr>
          <a:lstStyle>
            <a:lvl1pPr lvl="0" algn="r">
              <a:spcBef>
                <a:spcPts val="0"/>
              </a:spcBef>
              <a:spcAft>
                <a:spcPts val="0"/>
              </a:spcAft>
              <a:buSzPts val="2400"/>
              <a:buFont typeface="Anton"/>
              <a:buNone/>
              <a:defRPr sz="2400">
                <a:latin typeface="Viga"/>
                <a:ea typeface="Viga"/>
                <a:cs typeface="Viga"/>
                <a:sym typeface="Vig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9" name="Google Shape;389;p29"/>
          <p:cNvSpPr txBox="1"/>
          <p:nvPr>
            <p:ph idx="4" type="subTitle"/>
          </p:nvPr>
        </p:nvSpPr>
        <p:spPr>
          <a:xfrm>
            <a:off x="5918825" y="3215675"/>
            <a:ext cx="2194200" cy="477600"/>
          </a:xfrm>
          <a:prstGeom prst="rect">
            <a:avLst/>
          </a:prstGeom>
        </p:spPr>
        <p:txBody>
          <a:bodyPr anchorCtr="0" anchor="b" bIns="91425" lIns="91425" spcFirstLastPara="1" rIns="91425" wrap="square" tIns="91425">
            <a:noAutofit/>
          </a:bodyPr>
          <a:lstStyle>
            <a:lvl1pPr lvl="0">
              <a:spcBef>
                <a:spcPts val="0"/>
              </a:spcBef>
              <a:spcAft>
                <a:spcPts val="0"/>
              </a:spcAft>
              <a:buSzPts val="2400"/>
              <a:buFont typeface="Anton"/>
              <a:buNone/>
              <a:defRPr sz="2400">
                <a:latin typeface="Viga"/>
                <a:ea typeface="Viga"/>
                <a:cs typeface="Viga"/>
                <a:sym typeface="Vig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0" name="Google Shape;390;p29"/>
          <p:cNvSpPr/>
          <p:nvPr/>
        </p:nvSpPr>
        <p:spPr>
          <a:xfrm rot="2082414">
            <a:off x="-1413467" y="4019257"/>
            <a:ext cx="3304327" cy="1854804"/>
          </a:xfrm>
          <a:custGeom>
            <a:rect b="b" l="l" r="r" t="t"/>
            <a:pathLst>
              <a:path extrusionOk="0" h="16581" w="29539">
                <a:moveTo>
                  <a:pt x="8792" y="1"/>
                </a:moveTo>
                <a:cubicBezTo>
                  <a:pt x="720" y="1"/>
                  <a:pt x="0" y="14355"/>
                  <a:pt x="11839" y="16424"/>
                </a:cubicBezTo>
                <a:cubicBezTo>
                  <a:pt x="12453" y="16530"/>
                  <a:pt x="13108" y="16581"/>
                  <a:pt x="13790" y="16581"/>
                </a:cubicBezTo>
                <a:cubicBezTo>
                  <a:pt x="18924" y="16581"/>
                  <a:pt x="25572" y="13680"/>
                  <a:pt x="27835" y="9432"/>
                </a:cubicBezTo>
                <a:cubicBezTo>
                  <a:pt x="29539" y="5632"/>
                  <a:pt x="26611" y="3045"/>
                  <a:pt x="23147" y="3045"/>
                </a:cubicBezTo>
                <a:cubicBezTo>
                  <a:pt x="22716" y="3045"/>
                  <a:pt x="22277" y="3085"/>
                  <a:pt x="21837" y="3167"/>
                </a:cubicBezTo>
                <a:cubicBezTo>
                  <a:pt x="21813" y="3167"/>
                  <a:pt x="21803" y="3167"/>
                  <a:pt x="21782" y="3178"/>
                </a:cubicBezTo>
                <a:cubicBezTo>
                  <a:pt x="21212" y="3258"/>
                  <a:pt x="20639" y="3298"/>
                  <a:pt x="20068" y="3298"/>
                </a:cubicBezTo>
                <a:cubicBezTo>
                  <a:pt x="17960" y="3298"/>
                  <a:pt x="15878" y="2753"/>
                  <a:pt x="14042" y="1672"/>
                </a:cubicBezTo>
                <a:cubicBezTo>
                  <a:pt x="12059" y="500"/>
                  <a:pt x="10297" y="1"/>
                  <a:pt x="879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29"/>
          <p:cNvSpPr/>
          <p:nvPr/>
        </p:nvSpPr>
        <p:spPr>
          <a:xfrm rot="5400000">
            <a:off x="7974424" y="-619068"/>
            <a:ext cx="2005409" cy="1874944"/>
          </a:xfrm>
          <a:custGeom>
            <a:rect b="b" l="l" r="r" t="t"/>
            <a:pathLst>
              <a:path extrusionOk="0" h="7916" w="8467">
                <a:moveTo>
                  <a:pt x="5370" y="0"/>
                </a:moveTo>
                <a:cubicBezTo>
                  <a:pt x="5145" y="0"/>
                  <a:pt x="4917" y="28"/>
                  <a:pt x="4691" y="87"/>
                </a:cubicBezTo>
                <a:cubicBezTo>
                  <a:pt x="4204" y="219"/>
                  <a:pt x="3742" y="483"/>
                  <a:pt x="3425" y="890"/>
                </a:cubicBezTo>
                <a:cubicBezTo>
                  <a:pt x="3335" y="990"/>
                  <a:pt x="3269" y="1099"/>
                  <a:pt x="3203" y="1210"/>
                </a:cubicBezTo>
                <a:cubicBezTo>
                  <a:pt x="2698" y="2013"/>
                  <a:pt x="2542" y="3028"/>
                  <a:pt x="1850" y="3699"/>
                </a:cubicBezTo>
                <a:cubicBezTo>
                  <a:pt x="1784" y="3765"/>
                  <a:pt x="1707" y="3820"/>
                  <a:pt x="1628" y="3886"/>
                </a:cubicBezTo>
                <a:cubicBezTo>
                  <a:pt x="1597" y="3908"/>
                  <a:pt x="1552" y="3939"/>
                  <a:pt x="1520" y="3974"/>
                </a:cubicBezTo>
                <a:cubicBezTo>
                  <a:pt x="1155" y="4227"/>
                  <a:pt x="769" y="4436"/>
                  <a:pt x="474" y="4766"/>
                </a:cubicBezTo>
                <a:cubicBezTo>
                  <a:pt x="122" y="5163"/>
                  <a:pt x="1" y="5681"/>
                  <a:pt x="133" y="6185"/>
                </a:cubicBezTo>
                <a:cubicBezTo>
                  <a:pt x="439" y="7364"/>
                  <a:pt x="1750" y="7826"/>
                  <a:pt x="2841" y="7903"/>
                </a:cubicBezTo>
                <a:cubicBezTo>
                  <a:pt x="2959" y="7911"/>
                  <a:pt x="3077" y="7915"/>
                  <a:pt x="3194" y="7915"/>
                </a:cubicBezTo>
                <a:cubicBezTo>
                  <a:pt x="5400" y="7915"/>
                  <a:pt x="7573" y="6455"/>
                  <a:pt x="8168" y="4283"/>
                </a:cubicBezTo>
                <a:cubicBezTo>
                  <a:pt x="8467" y="3170"/>
                  <a:pt x="8279" y="1958"/>
                  <a:pt x="7542" y="1046"/>
                </a:cubicBezTo>
                <a:cubicBezTo>
                  <a:pt x="6994" y="386"/>
                  <a:pt x="6203" y="0"/>
                  <a:pt x="5370"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92" name="Google Shape;392;p29"/>
          <p:cNvGrpSpPr/>
          <p:nvPr/>
        </p:nvGrpSpPr>
        <p:grpSpPr>
          <a:xfrm>
            <a:off x="8183369" y="258446"/>
            <a:ext cx="683069" cy="601200"/>
            <a:chOff x="7650183" y="2024411"/>
            <a:chExt cx="271016" cy="238534"/>
          </a:xfrm>
        </p:grpSpPr>
        <p:sp>
          <p:nvSpPr>
            <p:cNvPr id="393" name="Google Shape;393;p29"/>
            <p:cNvSpPr/>
            <p:nvPr/>
          </p:nvSpPr>
          <p:spPr>
            <a:xfrm>
              <a:off x="7815363" y="2046274"/>
              <a:ext cx="85043" cy="59878"/>
            </a:xfrm>
            <a:custGeom>
              <a:rect b="b" l="l" r="r" t="t"/>
              <a:pathLst>
                <a:path extrusionOk="0" h="671" w="953">
                  <a:moveTo>
                    <a:pt x="554" y="0"/>
                  </a:moveTo>
                  <a:cubicBezTo>
                    <a:pt x="383" y="0"/>
                    <a:pt x="211" y="131"/>
                    <a:pt x="107" y="260"/>
                  </a:cubicBezTo>
                  <a:cubicBezTo>
                    <a:pt x="0" y="435"/>
                    <a:pt x="149" y="671"/>
                    <a:pt x="336" y="671"/>
                  </a:cubicBezTo>
                  <a:cubicBezTo>
                    <a:pt x="361" y="671"/>
                    <a:pt x="387" y="666"/>
                    <a:pt x="414" y="657"/>
                  </a:cubicBezTo>
                  <a:cubicBezTo>
                    <a:pt x="636" y="580"/>
                    <a:pt x="953" y="218"/>
                    <a:pt x="688" y="31"/>
                  </a:cubicBezTo>
                  <a:cubicBezTo>
                    <a:pt x="645" y="9"/>
                    <a:pt x="599" y="0"/>
                    <a:pt x="55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29"/>
            <p:cNvSpPr/>
            <p:nvPr/>
          </p:nvSpPr>
          <p:spPr>
            <a:xfrm>
              <a:off x="7739957" y="2097319"/>
              <a:ext cx="106014" cy="68891"/>
            </a:xfrm>
            <a:custGeom>
              <a:rect b="b" l="l" r="r" t="t"/>
              <a:pathLst>
                <a:path extrusionOk="0" h="772" w="1188">
                  <a:moveTo>
                    <a:pt x="695" y="1"/>
                  </a:moveTo>
                  <a:cubicBezTo>
                    <a:pt x="398" y="1"/>
                    <a:pt x="1" y="361"/>
                    <a:pt x="226" y="648"/>
                  </a:cubicBezTo>
                  <a:cubicBezTo>
                    <a:pt x="291" y="735"/>
                    <a:pt x="373" y="772"/>
                    <a:pt x="458" y="772"/>
                  </a:cubicBezTo>
                  <a:cubicBezTo>
                    <a:pt x="799" y="772"/>
                    <a:pt x="1188" y="186"/>
                    <a:pt x="765" y="8"/>
                  </a:cubicBezTo>
                  <a:cubicBezTo>
                    <a:pt x="742" y="3"/>
                    <a:pt x="719" y="1"/>
                    <a:pt x="69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29"/>
            <p:cNvSpPr/>
            <p:nvPr/>
          </p:nvSpPr>
          <p:spPr>
            <a:xfrm>
              <a:off x="7666960" y="2155413"/>
              <a:ext cx="100303" cy="72996"/>
            </a:xfrm>
            <a:custGeom>
              <a:rect b="b" l="l" r="r" t="t"/>
              <a:pathLst>
                <a:path extrusionOk="0" h="818" w="1124">
                  <a:moveTo>
                    <a:pt x="687" y="0"/>
                  </a:moveTo>
                  <a:cubicBezTo>
                    <a:pt x="370" y="0"/>
                    <a:pt x="1" y="382"/>
                    <a:pt x="238" y="678"/>
                  </a:cubicBezTo>
                  <a:cubicBezTo>
                    <a:pt x="312" y="776"/>
                    <a:pt x="406" y="817"/>
                    <a:pt x="504" y="817"/>
                  </a:cubicBezTo>
                  <a:cubicBezTo>
                    <a:pt x="801" y="817"/>
                    <a:pt x="1123" y="440"/>
                    <a:pt x="964" y="150"/>
                  </a:cubicBezTo>
                  <a:cubicBezTo>
                    <a:pt x="895" y="44"/>
                    <a:pt x="794" y="0"/>
                    <a:pt x="68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29"/>
            <p:cNvSpPr/>
            <p:nvPr/>
          </p:nvSpPr>
          <p:spPr>
            <a:xfrm>
              <a:off x="7710776" y="2082416"/>
              <a:ext cx="982" cy="89"/>
            </a:xfrm>
            <a:custGeom>
              <a:rect b="b" l="l" r="r" t="t"/>
              <a:pathLst>
                <a:path extrusionOk="0" h="1" w="11">
                  <a:moveTo>
                    <a:pt x="0" y="1"/>
                  </a:moveTo>
                  <a:lnTo>
                    <a:pt x="11"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29"/>
            <p:cNvSpPr/>
            <p:nvPr/>
          </p:nvSpPr>
          <p:spPr>
            <a:xfrm>
              <a:off x="7650183" y="2082416"/>
              <a:ext cx="98161" cy="58004"/>
            </a:xfrm>
            <a:custGeom>
              <a:rect b="b" l="l" r="r" t="t"/>
              <a:pathLst>
                <a:path extrusionOk="0" h="650" w="1100">
                  <a:moveTo>
                    <a:pt x="679" y="1"/>
                  </a:moveTo>
                  <a:cubicBezTo>
                    <a:pt x="262" y="11"/>
                    <a:pt x="0" y="649"/>
                    <a:pt x="517" y="649"/>
                  </a:cubicBezTo>
                  <a:cubicBezTo>
                    <a:pt x="530" y="649"/>
                    <a:pt x="544" y="649"/>
                    <a:pt x="558" y="648"/>
                  </a:cubicBezTo>
                  <a:cubicBezTo>
                    <a:pt x="801" y="606"/>
                    <a:pt x="1099" y="11"/>
                    <a:pt x="714" y="11"/>
                  </a:cubicBezTo>
                  <a:cubicBezTo>
                    <a:pt x="690" y="11"/>
                    <a:pt x="679" y="1"/>
                    <a:pt x="67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29"/>
            <p:cNvSpPr/>
            <p:nvPr/>
          </p:nvSpPr>
          <p:spPr>
            <a:xfrm>
              <a:off x="7729605" y="2024411"/>
              <a:ext cx="90398" cy="57380"/>
            </a:xfrm>
            <a:custGeom>
              <a:rect b="b" l="l" r="r" t="t"/>
              <a:pathLst>
                <a:path extrusionOk="0" h="643" w="1013">
                  <a:moveTo>
                    <a:pt x="648" y="1"/>
                  </a:moveTo>
                  <a:cubicBezTo>
                    <a:pt x="85" y="1"/>
                    <a:pt x="0" y="642"/>
                    <a:pt x="406" y="642"/>
                  </a:cubicBezTo>
                  <a:cubicBezTo>
                    <a:pt x="452" y="642"/>
                    <a:pt x="503" y="634"/>
                    <a:pt x="561" y="616"/>
                  </a:cubicBezTo>
                  <a:cubicBezTo>
                    <a:pt x="770" y="505"/>
                    <a:pt x="1013" y="56"/>
                    <a:pt x="64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29"/>
            <p:cNvSpPr/>
            <p:nvPr/>
          </p:nvSpPr>
          <p:spPr>
            <a:xfrm>
              <a:off x="7820182" y="2124625"/>
              <a:ext cx="101017" cy="66571"/>
            </a:xfrm>
            <a:custGeom>
              <a:rect b="b" l="l" r="r" t="t"/>
              <a:pathLst>
                <a:path extrusionOk="0" h="746" w="1132">
                  <a:moveTo>
                    <a:pt x="745" y="1"/>
                  </a:moveTo>
                  <a:lnTo>
                    <a:pt x="745" y="1"/>
                  </a:lnTo>
                  <a:cubicBezTo>
                    <a:pt x="1" y="91"/>
                    <a:pt x="64" y="746"/>
                    <a:pt x="426" y="746"/>
                  </a:cubicBezTo>
                  <a:cubicBezTo>
                    <a:pt x="497" y="746"/>
                    <a:pt x="579" y="721"/>
                    <a:pt x="669" y="661"/>
                  </a:cubicBezTo>
                  <a:cubicBezTo>
                    <a:pt x="856" y="519"/>
                    <a:pt x="1131" y="56"/>
                    <a:pt x="74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29"/>
            <p:cNvSpPr/>
            <p:nvPr/>
          </p:nvSpPr>
          <p:spPr>
            <a:xfrm>
              <a:off x="7744865" y="2197801"/>
              <a:ext cx="88791" cy="65143"/>
            </a:xfrm>
            <a:custGeom>
              <a:rect b="b" l="l" r="r" t="t"/>
              <a:pathLst>
                <a:path extrusionOk="0" h="730" w="995">
                  <a:moveTo>
                    <a:pt x="597" y="1"/>
                  </a:moveTo>
                  <a:cubicBezTo>
                    <a:pt x="412" y="1"/>
                    <a:pt x="237" y="141"/>
                    <a:pt x="126" y="280"/>
                  </a:cubicBezTo>
                  <a:cubicBezTo>
                    <a:pt x="0" y="479"/>
                    <a:pt x="183" y="729"/>
                    <a:pt x="393" y="729"/>
                  </a:cubicBezTo>
                  <a:cubicBezTo>
                    <a:pt x="439" y="729"/>
                    <a:pt x="487" y="717"/>
                    <a:pt x="533" y="689"/>
                  </a:cubicBezTo>
                  <a:cubicBezTo>
                    <a:pt x="731" y="568"/>
                    <a:pt x="995" y="161"/>
                    <a:pt x="699" y="16"/>
                  </a:cubicBezTo>
                  <a:cubicBezTo>
                    <a:pt x="665" y="5"/>
                    <a:pt x="631" y="1"/>
                    <a:pt x="59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01" name="Google Shape;401;p29"/>
          <p:cNvSpPr/>
          <p:nvPr/>
        </p:nvSpPr>
        <p:spPr>
          <a:xfrm rot="-5400000">
            <a:off x="8146187" y="4143205"/>
            <a:ext cx="2259355" cy="2112385"/>
          </a:xfrm>
          <a:custGeom>
            <a:rect b="b" l="l" r="r" t="t"/>
            <a:pathLst>
              <a:path extrusionOk="0" h="7916" w="8467">
                <a:moveTo>
                  <a:pt x="5370" y="0"/>
                </a:moveTo>
                <a:cubicBezTo>
                  <a:pt x="5145" y="0"/>
                  <a:pt x="4917" y="28"/>
                  <a:pt x="4691" y="87"/>
                </a:cubicBezTo>
                <a:cubicBezTo>
                  <a:pt x="4204" y="219"/>
                  <a:pt x="3742" y="483"/>
                  <a:pt x="3425" y="890"/>
                </a:cubicBezTo>
                <a:cubicBezTo>
                  <a:pt x="3335" y="990"/>
                  <a:pt x="3269" y="1099"/>
                  <a:pt x="3203" y="1210"/>
                </a:cubicBezTo>
                <a:cubicBezTo>
                  <a:pt x="2698" y="2013"/>
                  <a:pt x="2542" y="3028"/>
                  <a:pt x="1850" y="3699"/>
                </a:cubicBezTo>
                <a:cubicBezTo>
                  <a:pt x="1784" y="3765"/>
                  <a:pt x="1707" y="3820"/>
                  <a:pt x="1628" y="3886"/>
                </a:cubicBezTo>
                <a:cubicBezTo>
                  <a:pt x="1597" y="3908"/>
                  <a:pt x="1552" y="3939"/>
                  <a:pt x="1520" y="3974"/>
                </a:cubicBezTo>
                <a:cubicBezTo>
                  <a:pt x="1155" y="4227"/>
                  <a:pt x="769" y="4436"/>
                  <a:pt x="474" y="4766"/>
                </a:cubicBezTo>
                <a:cubicBezTo>
                  <a:pt x="122" y="5163"/>
                  <a:pt x="1" y="5681"/>
                  <a:pt x="133" y="6185"/>
                </a:cubicBezTo>
                <a:cubicBezTo>
                  <a:pt x="439" y="7364"/>
                  <a:pt x="1750" y="7826"/>
                  <a:pt x="2841" y="7903"/>
                </a:cubicBezTo>
                <a:cubicBezTo>
                  <a:pt x="2959" y="7911"/>
                  <a:pt x="3077" y="7915"/>
                  <a:pt x="3194" y="7915"/>
                </a:cubicBezTo>
                <a:cubicBezTo>
                  <a:pt x="5400" y="7915"/>
                  <a:pt x="7573" y="6455"/>
                  <a:pt x="8168" y="4283"/>
                </a:cubicBezTo>
                <a:cubicBezTo>
                  <a:pt x="8467" y="3170"/>
                  <a:pt x="8279" y="1958"/>
                  <a:pt x="7542" y="1046"/>
                </a:cubicBezTo>
                <a:cubicBezTo>
                  <a:pt x="6994" y="386"/>
                  <a:pt x="6203" y="0"/>
                  <a:pt x="5370" y="0"/>
                </a:cubicBezTo>
                <a:close/>
              </a:path>
            </a:pathLst>
          </a:custGeom>
          <a:solidFill>
            <a:srgbClr val="A7DD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29"/>
          <p:cNvSpPr/>
          <p:nvPr/>
        </p:nvSpPr>
        <p:spPr>
          <a:xfrm rot="-9795247">
            <a:off x="-485520" y="-588891"/>
            <a:ext cx="2259366" cy="2112379"/>
          </a:xfrm>
          <a:custGeom>
            <a:rect b="b" l="l" r="r" t="t"/>
            <a:pathLst>
              <a:path extrusionOk="0" h="7916" w="8467">
                <a:moveTo>
                  <a:pt x="5370" y="0"/>
                </a:moveTo>
                <a:cubicBezTo>
                  <a:pt x="5145" y="0"/>
                  <a:pt x="4917" y="28"/>
                  <a:pt x="4691" y="87"/>
                </a:cubicBezTo>
                <a:cubicBezTo>
                  <a:pt x="4204" y="219"/>
                  <a:pt x="3742" y="483"/>
                  <a:pt x="3425" y="890"/>
                </a:cubicBezTo>
                <a:cubicBezTo>
                  <a:pt x="3335" y="990"/>
                  <a:pt x="3269" y="1099"/>
                  <a:pt x="3203" y="1210"/>
                </a:cubicBezTo>
                <a:cubicBezTo>
                  <a:pt x="2698" y="2013"/>
                  <a:pt x="2542" y="3028"/>
                  <a:pt x="1850" y="3699"/>
                </a:cubicBezTo>
                <a:cubicBezTo>
                  <a:pt x="1784" y="3765"/>
                  <a:pt x="1707" y="3820"/>
                  <a:pt x="1628" y="3886"/>
                </a:cubicBezTo>
                <a:cubicBezTo>
                  <a:pt x="1597" y="3908"/>
                  <a:pt x="1552" y="3939"/>
                  <a:pt x="1520" y="3974"/>
                </a:cubicBezTo>
                <a:cubicBezTo>
                  <a:pt x="1155" y="4227"/>
                  <a:pt x="769" y="4436"/>
                  <a:pt x="474" y="4766"/>
                </a:cubicBezTo>
                <a:cubicBezTo>
                  <a:pt x="122" y="5163"/>
                  <a:pt x="1" y="5681"/>
                  <a:pt x="133" y="6185"/>
                </a:cubicBezTo>
                <a:cubicBezTo>
                  <a:pt x="439" y="7364"/>
                  <a:pt x="1750" y="7826"/>
                  <a:pt x="2841" y="7903"/>
                </a:cubicBezTo>
                <a:cubicBezTo>
                  <a:pt x="2959" y="7911"/>
                  <a:pt x="3077" y="7915"/>
                  <a:pt x="3194" y="7915"/>
                </a:cubicBezTo>
                <a:cubicBezTo>
                  <a:pt x="5400" y="7915"/>
                  <a:pt x="7573" y="6455"/>
                  <a:pt x="8168" y="4283"/>
                </a:cubicBezTo>
                <a:cubicBezTo>
                  <a:pt x="8467" y="3170"/>
                  <a:pt x="8279" y="1958"/>
                  <a:pt x="7542" y="1046"/>
                </a:cubicBezTo>
                <a:cubicBezTo>
                  <a:pt x="6994" y="386"/>
                  <a:pt x="6203" y="0"/>
                  <a:pt x="537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CUSTOM_11_1">
    <p:spTree>
      <p:nvGrpSpPr>
        <p:cNvPr id="403" name="Shape 403"/>
        <p:cNvGrpSpPr/>
        <p:nvPr/>
      </p:nvGrpSpPr>
      <p:grpSpPr>
        <a:xfrm>
          <a:off x="0" y="0"/>
          <a:ext cx="0" cy="0"/>
          <a:chOff x="0" y="0"/>
          <a:chExt cx="0" cy="0"/>
        </a:xfrm>
      </p:grpSpPr>
      <p:sp>
        <p:nvSpPr>
          <p:cNvPr id="404" name="Google Shape;404;p30"/>
          <p:cNvSpPr/>
          <p:nvPr/>
        </p:nvSpPr>
        <p:spPr>
          <a:xfrm rot="-2700000">
            <a:off x="7060481" y="4222762"/>
            <a:ext cx="3304359" cy="1854822"/>
          </a:xfrm>
          <a:custGeom>
            <a:rect b="b" l="l" r="r" t="t"/>
            <a:pathLst>
              <a:path extrusionOk="0" h="16581" w="29539">
                <a:moveTo>
                  <a:pt x="8792" y="1"/>
                </a:moveTo>
                <a:cubicBezTo>
                  <a:pt x="720" y="1"/>
                  <a:pt x="0" y="14355"/>
                  <a:pt x="11839" y="16424"/>
                </a:cubicBezTo>
                <a:cubicBezTo>
                  <a:pt x="12453" y="16530"/>
                  <a:pt x="13108" y="16581"/>
                  <a:pt x="13790" y="16581"/>
                </a:cubicBezTo>
                <a:cubicBezTo>
                  <a:pt x="18924" y="16581"/>
                  <a:pt x="25572" y="13680"/>
                  <a:pt x="27835" y="9432"/>
                </a:cubicBezTo>
                <a:cubicBezTo>
                  <a:pt x="29539" y="5632"/>
                  <a:pt x="26611" y="3045"/>
                  <a:pt x="23147" y="3045"/>
                </a:cubicBezTo>
                <a:cubicBezTo>
                  <a:pt x="22716" y="3045"/>
                  <a:pt x="22277" y="3085"/>
                  <a:pt x="21837" y="3167"/>
                </a:cubicBezTo>
                <a:cubicBezTo>
                  <a:pt x="21813" y="3167"/>
                  <a:pt x="21803" y="3167"/>
                  <a:pt x="21782" y="3178"/>
                </a:cubicBezTo>
                <a:cubicBezTo>
                  <a:pt x="21212" y="3258"/>
                  <a:pt x="20639" y="3298"/>
                  <a:pt x="20068" y="3298"/>
                </a:cubicBezTo>
                <a:cubicBezTo>
                  <a:pt x="17960" y="3298"/>
                  <a:pt x="15878" y="2753"/>
                  <a:pt x="14042" y="1672"/>
                </a:cubicBezTo>
                <a:cubicBezTo>
                  <a:pt x="12059" y="500"/>
                  <a:pt x="10297" y="1"/>
                  <a:pt x="879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30"/>
          <p:cNvSpPr/>
          <p:nvPr/>
        </p:nvSpPr>
        <p:spPr>
          <a:xfrm rot="5400000">
            <a:off x="8002337" y="-513781"/>
            <a:ext cx="1809059" cy="1691372"/>
          </a:xfrm>
          <a:custGeom>
            <a:rect b="b" l="l" r="r" t="t"/>
            <a:pathLst>
              <a:path extrusionOk="0" h="7916" w="8467">
                <a:moveTo>
                  <a:pt x="5370" y="0"/>
                </a:moveTo>
                <a:cubicBezTo>
                  <a:pt x="5145" y="0"/>
                  <a:pt x="4917" y="28"/>
                  <a:pt x="4691" y="87"/>
                </a:cubicBezTo>
                <a:cubicBezTo>
                  <a:pt x="4204" y="219"/>
                  <a:pt x="3742" y="483"/>
                  <a:pt x="3425" y="890"/>
                </a:cubicBezTo>
                <a:cubicBezTo>
                  <a:pt x="3335" y="990"/>
                  <a:pt x="3269" y="1099"/>
                  <a:pt x="3203" y="1210"/>
                </a:cubicBezTo>
                <a:cubicBezTo>
                  <a:pt x="2698" y="2013"/>
                  <a:pt x="2542" y="3028"/>
                  <a:pt x="1850" y="3699"/>
                </a:cubicBezTo>
                <a:cubicBezTo>
                  <a:pt x="1784" y="3765"/>
                  <a:pt x="1707" y="3820"/>
                  <a:pt x="1628" y="3886"/>
                </a:cubicBezTo>
                <a:cubicBezTo>
                  <a:pt x="1597" y="3908"/>
                  <a:pt x="1552" y="3939"/>
                  <a:pt x="1520" y="3974"/>
                </a:cubicBezTo>
                <a:cubicBezTo>
                  <a:pt x="1155" y="4227"/>
                  <a:pt x="769" y="4436"/>
                  <a:pt x="474" y="4766"/>
                </a:cubicBezTo>
                <a:cubicBezTo>
                  <a:pt x="122" y="5163"/>
                  <a:pt x="1" y="5681"/>
                  <a:pt x="133" y="6185"/>
                </a:cubicBezTo>
                <a:cubicBezTo>
                  <a:pt x="439" y="7364"/>
                  <a:pt x="1750" y="7826"/>
                  <a:pt x="2841" y="7903"/>
                </a:cubicBezTo>
                <a:cubicBezTo>
                  <a:pt x="2959" y="7911"/>
                  <a:pt x="3077" y="7915"/>
                  <a:pt x="3194" y="7915"/>
                </a:cubicBezTo>
                <a:cubicBezTo>
                  <a:pt x="5400" y="7915"/>
                  <a:pt x="7573" y="6455"/>
                  <a:pt x="8168" y="4283"/>
                </a:cubicBezTo>
                <a:cubicBezTo>
                  <a:pt x="8467" y="3170"/>
                  <a:pt x="8279" y="1958"/>
                  <a:pt x="7542" y="1046"/>
                </a:cubicBezTo>
                <a:cubicBezTo>
                  <a:pt x="6994" y="386"/>
                  <a:pt x="6203" y="0"/>
                  <a:pt x="5370" y="0"/>
                </a:cubicBezTo>
                <a:close/>
              </a:path>
            </a:pathLst>
          </a:custGeom>
          <a:solidFill>
            <a:srgbClr val="A7DD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30"/>
          <p:cNvSpPr/>
          <p:nvPr/>
        </p:nvSpPr>
        <p:spPr>
          <a:xfrm rot="-1743047">
            <a:off x="-1002425" y="3829750"/>
            <a:ext cx="2318694" cy="2158974"/>
          </a:xfrm>
          <a:custGeom>
            <a:rect b="b" l="l" r="r" t="t"/>
            <a:pathLst>
              <a:path extrusionOk="0" h="8989" w="9654">
                <a:moveTo>
                  <a:pt x="4276" y="1"/>
                </a:moveTo>
                <a:cubicBezTo>
                  <a:pt x="2228" y="1"/>
                  <a:pt x="1" y="2713"/>
                  <a:pt x="1793" y="5841"/>
                </a:cubicBezTo>
                <a:cubicBezTo>
                  <a:pt x="2718" y="7458"/>
                  <a:pt x="5202" y="8989"/>
                  <a:pt x="7214" y="8989"/>
                </a:cubicBezTo>
                <a:cubicBezTo>
                  <a:pt x="7447" y="8989"/>
                  <a:pt x="7674" y="8968"/>
                  <a:pt x="7891" y="8925"/>
                </a:cubicBezTo>
                <a:cubicBezTo>
                  <a:pt x="9654" y="8428"/>
                  <a:pt x="9498" y="6557"/>
                  <a:pt x="8277" y="5542"/>
                </a:cubicBezTo>
                <a:lnTo>
                  <a:pt x="8266" y="5532"/>
                </a:lnTo>
                <a:cubicBezTo>
                  <a:pt x="7484" y="4816"/>
                  <a:pt x="6956" y="3870"/>
                  <a:pt x="6789" y="2824"/>
                </a:cubicBezTo>
                <a:cubicBezTo>
                  <a:pt x="6466" y="816"/>
                  <a:pt x="5398" y="1"/>
                  <a:pt x="427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07" name="Google Shape;407;p30"/>
          <p:cNvGrpSpPr/>
          <p:nvPr/>
        </p:nvGrpSpPr>
        <p:grpSpPr>
          <a:xfrm>
            <a:off x="268794" y="197171"/>
            <a:ext cx="683069" cy="601200"/>
            <a:chOff x="7650183" y="2024411"/>
            <a:chExt cx="271016" cy="238534"/>
          </a:xfrm>
        </p:grpSpPr>
        <p:sp>
          <p:nvSpPr>
            <p:cNvPr id="408" name="Google Shape;408;p30"/>
            <p:cNvSpPr/>
            <p:nvPr/>
          </p:nvSpPr>
          <p:spPr>
            <a:xfrm>
              <a:off x="7815363" y="2046274"/>
              <a:ext cx="85043" cy="59878"/>
            </a:xfrm>
            <a:custGeom>
              <a:rect b="b" l="l" r="r" t="t"/>
              <a:pathLst>
                <a:path extrusionOk="0" h="671" w="953">
                  <a:moveTo>
                    <a:pt x="554" y="0"/>
                  </a:moveTo>
                  <a:cubicBezTo>
                    <a:pt x="383" y="0"/>
                    <a:pt x="211" y="131"/>
                    <a:pt x="107" y="260"/>
                  </a:cubicBezTo>
                  <a:cubicBezTo>
                    <a:pt x="0" y="435"/>
                    <a:pt x="149" y="671"/>
                    <a:pt x="336" y="671"/>
                  </a:cubicBezTo>
                  <a:cubicBezTo>
                    <a:pt x="361" y="671"/>
                    <a:pt x="387" y="666"/>
                    <a:pt x="414" y="657"/>
                  </a:cubicBezTo>
                  <a:cubicBezTo>
                    <a:pt x="636" y="580"/>
                    <a:pt x="953" y="218"/>
                    <a:pt x="688" y="31"/>
                  </a:cubicBezTo>
                  <a:cubicBezTo>
                    <a:pt x="645" y="9"/>
                    <a:pt x="599" y="0"/>
                    <a:pt x="55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30"/>
            <p:cNvSpPr/>
            <p:nvPr/>
          </p:nvSpPr>
          <p:spPr>
            <a:xfrm>
              <a:off x="7739957" y="2097319"/>
              <a:ext cx="106014" cy="68891"/>
            </a:xfrm>
            <a:custGeom>
              <a:rect b="b" l="l" r="r" t="t"/>
              <a:pathLst>
                <a:path extrusionOk="0" h="772" w="1188">
                  <a:moveTo>
                    <a:pt x="695" y="1"/>
                  </a:moveTo>
                  <a:cubicBezTo>
                    <a:pt x="398" y="1"/>
                    <a:pt x="1" y="361"/>
                    <a:pt x="226" y="648"/>
                  </a:cubicBezTo>
                  <a:cubicBezTo>
                    <a:pt x="291" y="735"/>
                    <a:pt x="373" y="772"/>
                    <a:pt x="458" y="772"/>
                  </a:cubicBezTo>
                  <a:cubicBezTo>
                    <a:pt x="799" y="772"/>
                    <a:pt x="1188" y="186"/>
                    <a:pt x="765" y="8"/>
                  </a:cubicBezTo>
                  <a:cubicBezTo>
                    <a:pt x="742" y="3"/>
                    <a:pt x="719" y="1"/>
                    <a:pt x="69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30"/>
            <p:cNvSpPr/>
            <p:nvPr/>
          </p:nvSpPr>
          <p:spPr>
            <a:xfrm>
              <a:off x="7666960" y="2155413"/>
              <a:ext cx="100303" cy="72996"/>
            </a:xfrm>
            <a:custGeom>
              <a:rect b="b" l="l" r="r" t="t"/>
              <a:pathLst>
                <a:path extrusionOk="0" h="818" w="1124">
                  <a:moveTo>
                    <a:pt x="687" y="0"/>
                  </a:moveTo>
                  <a:cubicBezTo>
                    <a:pt x="370" y="0"/>
                    <a:pt x="1" y="382"/>
                    <a:pt x="238" y="678"/>
                  </a:cubicBezTo>
                  <a:cubicBezTo>
                    <a:pt x="312" y="776"/>
                    <a:pt x="406" y="817"/>
                    <a:pt x="504" y="817"/>
                  </a:cubicBezTo>
                  <a:cubicBezTo>
                    <a:pt x="801" y="817"/>
                    <a:pt x="1123" y="440"/>
                    <a:pt x="964" y="150"/>
                  </a:cubicBezTo>
                  <a:cubicBezTo>
                    <a:pt x="895" y="44"/>
                    <a:pt x="794" y="0"/>
                    <a:pt x="68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30"/>
            <p:cNvSpPr/>
            <p:nvPr/>
          </p:nvSpPr>
          <p:spPr>
            <a:xfrm>
              <a:off x="7710776" y="2082416"/>
              <a:ext cx="982" cy="89"/>
            </a:xfrm>
            <a:custGeom>
              <a:rect b="b" l="l" r="r" t="t"/>
              <a:pathLst>
                <a:path extrusionOk="0" h="1" w="11">
                  <a:moveTo>
                    <a:pt x="0" y="1"/>
                  </a:moveTo>
                  <a:lnTo>
                    <a:pt x="11"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30"/>
            <p:cNvSpPr/>
            <p:nvPr/>
          </p:nvSpPr>
          <p:spPr>
            <a:xfrm>
              <a:off x="7650183" y="2082416"/>
              <a:ext cx="98161" cy="58004"/>
            </a:xfrm>
            <a:custGeom>
              <a:rect b="b" l="l" r="r" t="t"/>
              <a:pathLst>
                <a:path extrusionOk="0" h="650" w="1100">
                  <a:moveTo>
                    <a:pt x="679" y="1"/>
                  </a:moveTo>
                  <a:cubicBezTo>
                    <a:pt x="262" y="11"/>
                    <a:pt x="0" y="649"/>
                    <a:pt x="517" y="649"/>
                  </a:cubicBezTo>
                  <a:cubicBezTo>
                    <a:pt x="530" y="649"/>
                    <a:pt x="544" y="649"/>
                    <a:pt x="558" y="648"/>
                  </a:cubicBezTo>
                  <a:cubicBezTo>
                    <a:pt x="801" y="606"/>
                    <a:pt x="1099" y="11"/>
                    <a:pt x="714" y="11"/>
                  </a:cubicBezTo>
                  <a:cubicBezTo>
                    <a:pt x="690" y="11"/>
                    <a:pt x="679" y="1"/>
                    <a:pt x="67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30"/>
            <p:cNvSpPr/>
            <p:nvPr/>
          </p:nvSpPr>
          <p:spPr>
            <a:xfrm>
              <a:off x="7729605" y="2024411"/>
              <a:ext cx="90398" cy="57380"/>
            </a:xfrm>
            <a:custGeom>
              <a:rect b="b" l="l" r="r" t="t"/>
              <a:pathLst>
                <a:path extrusionOk="0" h="643" w="1013">
                  <a:moveTo>
                    <a:pt x="648" y="1"/>
                  </a:moveTo>
                  <a:cubicBezTo>
                    <a:pt x="85" y="1"/>
                    <a:pt x="0" y="642"/>
                    <a:pt x="406" y="642"/>
                  </a:cubicBezTo>
                  <a:cubicBezTo>
                    <a:pt x="452" y="642"/>
                    <a:pt x="503" y="634"/>
                    <a:pt x="561" y="616"/>
                  </a:cubicBezTo>
                  <a:cubicBezTo>
                    <a:pt x="770" y="505"/>
                    <a:pt x="1013" y="56"/>
                    <a:pt x="64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30"/>
            <p:cNvSpPr/>
            <p:nvPr/>
          </p:nvSpPr>
          <p:spPr>
            <a:xfrm>
              <a:off x="7820182" y="2124625"/>
              <a:ext cx="101017" cy="66571"/>
            </a:xfrm>
            <a:custGeom>
              <a:rect b="b" l="l" r="r" t="t"/>
              <a:pathLst>
                <a:path extrusionOk="0" h="746" w="1132">
                  <a:moveTo>
                    <a:pt x="745" y="1"/>
                  </a:moveTo>
                  <a:lnTo>
                    <a:pt x="745" y="1"/>
                  </a:lnTo>
                  <a:cubicBezTo>
                    <a:pt x="1" y="91"/>
                    <a:pt x="64" y="746"/>
                    <a:pt x="426" y="746"/>
                  </a:cubicBezTo>
                  <a:cubicBezTo>
                    <a:pt x="497" y="746"/>
                    <a:pt x="579" y="721"/>
                    <a:pt x="669" y="661"/>
                  </a:cubicBezTo>
                  <a:cubicBezTo>
                    <a:pt x="856" y="519"/>
                    <a:pt x="1131" y="56"/>
                    <a:pt x="74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30"/>
            <p:cNvSpPr/>
            <p:nvPr/>
          </p:nvSpPr>
          <p:spPr>
            <a:xfrm>
              <a:off x="7744865" y="2197801"/>
              <a:ext cx="88791" cy="65143"/>
            </a:xfrm>
            <a:custGeom>
              <a:rect b="b" l="l" r="r" t="t"/>
              <a:pathLst>
                <a:path extrusionOk="0" h="730" w="995">
                  <a:moveTo>
                    <a:pt x="597" y="1"/>
                  </a:moveTo>
                  <a:cubicBezTo>
                    <a:pt x="412" y="1"/>
                    <a:pt x="237" y="141"/>
                    <a:pt x="126" y="280"/>
                  </a:cubicBezTo>
                  <a:cubicBezTo>
                    <a:pt x="0" y="479"/>
                    <a:pt x="183" y="729"/>
                    <a:pt x="393" y="729"/>
                  </a:cubicBezTo>
                  <a:cubicBezTo>
                    <a:pt x="439" y="729"/>
                    <a:pt x="487" y="717"/>
                    <a:pt x="533" y="689"/>
                  </a:cubicBezTo>
                  <a:cubicBezTo>
                    <a:pt x="731" y="568"/>
                    <a:pt x="995" y="161"/>
                    <a:pt x="699" y="16"/>
                  </a:cubicBezTo>
                  <a:cubicBezTo>
                    <a:pt x="665" y="5"/>
                    <a:pt x="631" y="1"/>
                    <a:pt x="59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16" name="Google Shape;416;p30"/>
          <p:cNvSpPr txBox="1"/>
          <p:nvPr>
            <p:ph type="title"/>
          </p:nvPr>
        </p:nvSpPr>
        <p:spPr>
          <a:xfrm>
            <a:off x="720000" y="540000"/>
            <a:ext cx="7704000" cy="4776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17" name="Google Shape;417;p30"/>
          <p:cNvSpPr txBox="1"/>
          <p:nvPr>
            <p:ph idx="1" type="subTitle"/>
          </p:nvPr>
        </p:nvSpPr>
        <p:spPr>
          <a:xfrm>
            <a:off x="720000" y="1726075"/>
            <a:ext cx="3598500" cy="23370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400"/>
              <a:buNone/>
              <a:defRPr/>
            </a:lvl1pPr>
            <a:lvl2pPr lvl="1">
              <a:lnSpc>
                <a:spcPct val="100000"/>
              </a:lnSpc>
              <a:spcBef>
                <a:spcPts val="0"/>
              </a:spcBef>
              <a:spcAft>
                <a:spcPts val="0"/>
              </a:spcAft>
              <a:buSzPts val="2100"/>
              <a:buNone/>
              <a:defRPr sz="2100"/>
            </a:lvl2pPr>
            <a:lvl3pPr lvl="2">
              <a:lnSpc>
                <a:spcPct val="100000"/>
              </a:lnSpc>
              <a:spcBef>
                <a:spcPts val="0"/>
              </a:spcBef>
              <a:spcAft>
                <a:spcPts val="0"/>
              </a:spcAft>
              <a:buSzPts val="2100"/>
              <a:buNone/>
              <a:defRPr sz="2100"/>
            </a:lvl3pPr>
            <a:lvl4pPr lvl="3">
              <a:lnSpc>
                <a:spcPct val="100000"/>
              </a:lnSpc>
              <a:spcBef>
                <a:spcPts val="0"/>
              </a:spcBef>
              <a:spcAft>
                <a:spcPts val="0"/>
              </a:spcAft>
              <a:buSzPts val="2100"/>
              <a:buNone/>
              <a:defRPr sz="2100"/>
            </a:lvl4pPr>
            <a:lvl5pPr lvl="4">
              <a:lnSpc>
                <a:spcPct val="100000"/>
              </a:lnSpc>
              <a:spcBef>
                <a:spcPts val="0"/>
              </a:spcBef>
              <a:spcAft>
                <a:spcPts val="0"/>
              </a:spcAft>
              <a:buSzPts val="2100"/>
              <a:buNone/>
              <a:defRPr sz="2100"/>
            </a:lvl5pPr>
            <a:lvl6pPr lvl="5">
              <a:lnSpc>
                <a:spcPct val="100000"/>
              </a:lnSpc>
              <a:spcBef>
                <a:spcPts val="0"/>
              </a:spcBef>
              <a:spcAft>
                <a:spcPts val="0"/>
              </a:spcAft>
              <a:buSzPts val="2100"/>
              <a:buNone/>
              <a:defRPr sz="2100"/>
            </a:lvl6pPr>
            <a:lvl7pPr lvl="6">
              <a:lnSpc>
                <a:spcPct val="100000"/>
              </a:lnSpc>
              <a:spcBef>
                <a:spcPts val="0"/>
              </a:spcBef>
              <a:spcAft>
                <a:spcPts val="0"/>
              </a:spcAft>
              <a:buSzPts val="2100"/>
              <a:buNone/>
              <a:defRPr sz="2100"/>
            </a:lvl7pPr>
            <a:lvl8pPr lvl="7">
              <a:lnSpc>
                <a:spcPct val="100000"/>
              </a:lnSpc>
              <a:spcBef>
                <a:spcPts val="0"/>
              </a:spcBef>
              <a:spcAft>
                <a:spcPts val="0"/>
              </a:spcAft>
              <a:buSzPts val="2100"/>
              <a:buNone/>
              <a:defRPr sz="2100"/>
            </a:lvl8pPr>
            <a:lvl9pPr lvl="8">
              <a:lnSpc>
                <a:spcPct val="100000"/>
              </a:lnSpc>
              <a:spcBef>
                <a:spcPts val="0"/>
              </a:spcBef>
              <a:spcAft>
                <a:spcPts val="0"/>
              </a:spcAft>
              <a:buSzPts val="2100"/>
              <a:buNone/>
              <a:defRPr sz="2100"/>
            </a:lvl9pPr>
          </a:lstStyle>
          <a:p/>
        </p:txBody>
      </p:sp>
      <p:sp>
        <p:nvSpPr>
          <p:cNvPr id="418" name="Google Shape;418;p30"/>
          <p:cNvSpPr txBox="1"/>
          <p:nvPr>
            <p:ph idx="2" type="subTitle"/>
          </p:nvPr>
        </p:nvSpPr>
        <p:spPr>
          <a:xfrm>
            <a:off x="4825525" y="1726075"/>
            <a:ext cx="3598500" cy="23370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400"/>
              <a:buNone/>
              <a:defRPr/>
            </a:lvl1pPr>
            <a:lvl2pPr lvl="1">
              <a:lnSpc>
                <a:spcPct val="100000"/>
              </a:lnSpc>
              <a:spcBef>
                <a:spcPts val="0"/>
              </a:spcBef>
              <a:spcAft>
                <a:spcPts val="0"/>
              </a:spcAft>
              <a:buSzPts val="2100"/>
              <a:buNone/>
              <a:defRPr sz="2100"/>
            </a:lvl2pPr>
            <a:lvl3pPr lvl="2">
              <a:lnSpc>
                <a:spcPct val="100000"/>
              </a:lnSpc>
              <a:spcBef>
                <a:spcPts val="0"/>
              </a:spcBef>
              <a:spcAft>
                <a:spcPts val="0"/>
              </a:spcAft>
              <a:buSzPts val="2100"/>
              <a:buNone/>
              <a:defRPr sz="2100"/>
            </a:lvl3pPr>
            <a:lvl4pPr lvl="3">
              <a:lnSpc>
                <a:spcPct val="100000"/>
              </a:lnSpc>
              <a:spcBef>
                <a:spcPts val="0"/>
              </a:spcBef>
              <a:spcAft>
                <a:spcPts val="0"/>
              </a:spcAft>
              <a:buSzPts val="2100"/>
              <a:buNone/>
              <a:defRPr sz="2100"/>
            </a:lvl4pPr>
            <a:lvl5pPr lvl="4">
              <a:lnSpc>
                <a:spcPct val="100000"/>
              </a:lnSpc>
              <a:spcBef>
                <a:spcPts val="0"/>
              </a:spcBef>
              <a:spcAft>
                <a:spcPts val="0"/>
              </a:spcAft>
              <a:buSzPts val="2100"/>
              <a:buNone/>
              <a:defRPr sz="2100"/>
            </a:lvl5pPr>
            <a:lvl6pPr lvl="5">
              <a:lnSpc>
                <a:spcPct val="100000"/>
              </a:lnSpc>
              <a:spcBef>
                <a:spcPts val="0"/>
              </a:spcBef>
              <a:spcAft>
                <a:spcPts val="0"/>
              </a:spcAft>
              <a:buSzPts val="2100"/>
              <a:buNone/>
              <a:defRPr sz="2100"/>
            </a:lvl6pPr>
            <a:lvl7pPr lvl="6">
              <a:lnSpc>
                <a:spcPct val="100000"/>
              </a:lnSpc>
              <a:spcBef>
                <a:spcPts val="0"/>
              </a:spcBef>
              <a:spcAft>
                <a:spcPts val="0"/>
              </a:spcAft>
              <a:buSzPts val="2100"/>
              <a:buNone/>
              <a:defRPr sz="2100"/>
            </a:lvl7pPr>
            <a:lvl8pPr lvl="7">
              <a:lnSpc>
                <a:spcPct val="100000"/>
              </a:lnSpc>
              <a:spcBef>
                <a:spcPts val="0"/>
              </a:spcBef>
              <a:spcAft>
                <a:spcPts val="0"/>
              </a:spcAft>
              <a:buSzPts val="2100"/>
              <a:buNone/>
              <a:defRPr sz="2100"/>
            </a:lvl8pPr>
            <a:lvl9pPr lvl="8">
              <a:lnSpc>
                <a:spcPct val="100000"/>
              </a:lnSpc>
              <a:spcBef>
                <a:spcPts val="0"/>
              </a:spcBef>
              <a:spcAft>
                <a:spcPts val="0"/>
              </a:spcAft>
              <a:buSzPts val="2100"/>
              <a:buNone/>
              <a:defRPr sz="2100"/>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2" name="Shape 32"/>
        <p:cNvGrpSpPr/>
        <p:nvPr/>
      </p:nvGrpSpPr>
      <p:grpSpPr>
        <a:xfrm>
          <a:off x="0" y="0"/>
          <a:ext cx="0" cy="0"/>
          <a:chOff x="0" y="0"/>
          <a:chExt cx="0" cy="0"/>
        </a:xfrm>
      </p:grpSpPr>
      <p:sp>
        <p:nvSpPr>
          <p:cNvPr id="33" name="Google Shape;33;p4"/>
          <p:cNvSpPr txBox="1"/>
          <p:nvPr>
            <p:ph type="title"/>
          </p:nvPr>
        </p:nvSpPr>
        <p:spPr>
          <a:xfrm>
            <a:off x="720000" y="540000"/>
            <a:ext cx="7704000" cy="477600"/>
          </a:xfrm>
          <a:prstGeom prst="rect">
            <a:avLst/>
          </a:prstGeom>
        </p:spPr>
        <p:txBody>
          <a:bodyPr anchorCtr="0" anchor="t" bIns="91425" lIns="91425" spcFirstLastPara="1" rIns="91425" wrap="square" tIns="91425">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4" name="Google Shape;34;p4"/>
          <p:cNvSpPr txBox="1"/>
          <p:nvPr>
            <p:ph idx="1" type="body"/>
          </p:nvPr>
        </p:nvSpPr>
        <p:spPr>
          <a:xfrm>
            <a:off x="720000" y="1152475"/>
            <a:ext cx="7704000" cy="3450900"/>
          </a:xfrm>
          <a:prstGeom prst="rect">
            <a:avLst/>
          </a:prstGeom>
        </p:spPr>
        <p:txBody>
          <a:bodyPr anchorCtr="0" anchor="t" bIns="91425" lIns="91425" spcFirstLastPara="1" rIns="91425" wrap="square" tIns="91425">
            <a:noAutofit/>
          </a:bodyPr>
          <a:lstStyle>
            <a:lvl1pPr indent="-317500" lvl="0" marL="457200">
              <a:lnSpc>
                <a:spcPct val="100000"/>
              </a:lnSpc>
              <a:spcBef>
                <a:spcPts val="0"/>
              </a:spcBef>
              <a:spcAft>
                <a:spcPts val="0"/>
              </a:spcAft>
              <a:buClr>
                <a:srgbClr val="434343"/>
              </a:buClr>
              <a:buSzPts val="1400"/>
              <a:buFont typeface="Livvic"/>
              <a:buChar char="●"/>
              <a:defRPr sz="2400">
                <a:latin typeface="Itim"/>
                <a:ea typeface="Itim"/>
                <a:cs typeface="Itim"/>
                <a:sym typeface="Itim"/>
              </a:defRPr>
            </a:lvl1pPr>
            <a:lvl2pPr indent="-317500" lvl="1" marL="914400">
              <a:lnSpc>
                <a:spcPct val="100000"/>
              </a:lnSpc>
              <a:spcBef>
                <a:spcPts val="0"/>
              </a:spcBef>
              <a:spcAft>
                <a:spcPts val="0"/>
              </a:spcAft>
              <a:buClr>
                <a:srgbClr val="434343"/>
              </a:buClr>
              <a:buSzPts val="1400"/>
              <a:buFont typeface="Roboto Condensed Light"/>
              <a:buChar char="○"/>
              <a:defRPr/>
            </a:lvl2pPr>
            <a:lvl3pPr indent="-317500" lvl="2" marL="1371600">
              <a:lnSpc>
                <a:spcPct val="100000"/>
              </a:lnSpc>
              <a:spcBef>
                <a:spcPts val="0"/>
              </a:spcBef>
              <a:spcAft>
                <a:spcPts val="0"/>
              </a:spcAft>
              <a:buClr>
                <a:srgbClr val="434343"/>
              </a:buClr>
              <a:buSzPts val="1400"/>
              <a:buFont typeface="Roboto Condensed Light"/>
              <a:buChar char="■"/>
              <a:defRPr/>
            </a:lvl3pPr>
            <a:lvl4pPr indent="-317500" lvl="3" marL="1828800">
              <a:lnSpc>
                <a:spcPct val="100000"/>
              </a:lnSpc>
              <a:spcBef>
                <a:spcPts val="0"/>
              </a:spcBef>
              <a:spcAft>
                <a:spcPts val="0"/>
              </a:spcAft>
              <a:buClr>
                <a:srgbClr val="434343"/>
              </a:buClr>
              <a:buSzPts val="1400"/>
              <a:buFont typeface="Roboto Condensed Light"/>
              <a:buChar char="●"/>
              <a:defRPr/>
            </a:lvl4pPr>
            <a:lvl5pPr indent="-317500" lvl="4" marL="2286000">
              <a:lnSpc>
                <a:spcPct val="100000"/>
              </a:lnSpc>
              <a:spcBef>
                <a:spcPts val="0"/>
              </a:spcBef>
              <a:spcAft>
                <a:spcPts val="0"/>
              </a:spcAft>
              <a:buClr>
                <a:srgbClr val="434343"/>
              </a:buClr>
              <a:buSzPts val="1400"/>
              <a:buFont typeface="Roboto Condensed Light"/>
              <a:buChar char="○"/>
              <a:defRPr/>
            </a:lvl5pPr>
            <a:lvl6pPr indent="-317500" lvl="5" marL="2743200">
              <a:lnSpc>
                <a:spcPct val="100000"/>
              </a:lnSpc>
              <a:spcBef>
                <a:spcPts val="0"/>
              </a:spcBef>
              <a:spcAft>
                <a:spcPts val="0"/>
              </a:spcAft>
              <a:buClr>
                <a:srgbClr val="434343"/>
              </a:buClr>
              <a:buSzPts val="1400"/>
              <a:buFont typeface="Roboto Condensed Light"/>
              <a:buChar char="■"/>
              <a:defRPr/>
            </a:lvl6pPr>
            <a:lvl7pPr indent="-317500" lvl="6" marL="3200400">
              <a:lnSpc>
                <a:spcPct val="100000"/>
              </a:lnSpc>
              <a:spcBef>
                <a:spcPts val="0"/>
              </a:spcBef>
              <a:spcAft>
                <a:spcPts val="0"/>
              </a:spcAft>
              <a:buClr>
                <a:srgbClr val="434343"/>
              </a:buClr>
              <a:buSzPts val="1400"/>
              <a:buFont typeface="Roboto Condensed Light"/>
              <a:buChar char="●"/>
              <a:defRPr/>
            </a:lvl7pPr>
            <a:lvl8pPr indent="-317500" lvl="7" marL="3657600">
              <a:lnSpc>
                <a:spcPct val="100000"/>
              </a:lnSpc>
              <a:spcBef>
                <a:spcPts val="0"/>
              </a:spcBef>
              <a:spcAft>
                <a:spcPts val="0"/>
              </a:spcAft>
              <a:buClr>
                <a:srgbClr val="434343"/>
              </a:buClr>
              <a:buSzPts val="1400"/>
              <a:buFont typeface="Roboto Condensed Light"/>
              <a:buChar char="○"/>
              <a:defRPr/>
            </a:lvl8pPr>
            <a:lvl9pPr indent="-317500" lvl="8" marL="4114800">
              <a:lnSpc>
                <a:spcPct val="100000"/>
              </a:lnSpc>
              <a:spcBef>
                <a:spcPts val="0"/>
              </a:spcBef>
              <a:spcAft>
                <a:spcPts val="0"/>
              </a:spcAft>
              <a:buClr>
                <a:srgbClr val="434343"/>
              </a:buClr>
              <a:buSzPts val="1400"/>
              <a:buFont typeface="Roboto Condensed Light"/>
              <a:buChar char="■"/>
              <a:defRPr/>
            </a:lvl9pPr>
          </a:lstStyle>
          <a:p/>
        </p:txBody>
      </p:sp>
      <p:sp>
        <p:nvSpPr>
          <p:cNvPr id="35" name="Google Shape;35;p4"/>
          <p:cNvSpPr/>
          <p:nvPr/>
        </p:nvSpPr>
        <p:spPr>
          <a:xfrm rot="5400000">
            <a:off x="8002337" y="-513781"/>
            <a:ext cx="1809059" cy="1691372"/>
          </a:xfrm>
          <a:custGeom>
            <a:rect b="b" l="l" r="r" t="t"/>
            <a:pathLst>
              <a:path extrusionOk="0" h="7916" w="8467">
                <a:moveTo>
                  <a:pt x="5370" y="0"/>
                </a:moveTo>
                <a:cubicBezTo>
                  <a:pt x="5145" y="0"/>
                  <a:pt x="4917" y="28"/>
                  <a:pt x="4691" y="87"/>
                </a:cubicBezTo>
                <a:cubicBezTo>
                  <a:pt x="4204" y="219"/>
                  <a:pt x="3742" y="483"/>
                  <a:pt x="3425" y="890"/>
                </a:cubicBezTo>
                <a:cubicBezTo>
                  <a:pt x="3335" y="990"/>
                  <a:pt x="3269" y="1099"/>
                  <a:pt x="3203" y="1210"/>
                </a:cubicBezTo>
                <a:cubicBezTo>
                  <a:pt x="2698" y="2013"/>
                  <a:pt x="2542" y="3028"/>
                  <a:pt x="1850" y="3699"/>
                </a:cubicBezTo>
                <a:cubicBezTo>
                  <a:pt x="1784" y="3765"/>
                  <a:pt x="1707" y="3820"/>
                  <a:pt x="1628" y="3886"/>
                </a:cubicBezTo>
                <a:cubicBezTo>
                  <a:pt x="1597" y="3908"/>
                  <a:pt x="1552" y="3939"/>
                  <a:pt x="1520" y="3974"/>
                </a:cubicBezTo>
                <a:cubicBezTo>
                  <a:pt x="1155" y="4227"/>
                  <a:pt x="769" y="4436"/>
                  <a:pt x="474" y="4766"/>
                </a:cubicBezTo>
                <a:cubicBezTo>
                  <a:pt x="122" y="5163"/>
                  <a:pt x="1" y="5681"/>
                  <a:pt x="133" y="6185"/>
                </a:cubicBezTo>
                <a:cubicBezTo>
                  <a:pt x="439" y="7364"/>
                  <a:pt x="1750" y="7826"/>
                  <a:pt x="2841" y="7903"/>
                </a:cubicBezTo>
                <a:cubicBezTo>
                  <a:pt x="2959" y="7911"/>
                  <a:pt x="3077" y="7915"/>
                  <a:pt x="3194" y="7915"/>
                </a:cubicBezTo>
                <a:cubicBezTo>
                  <a:pt x="5400" y="7915"/>
                  <a:pt x="7573" y="6455"/>
                  <a:pt x="8168" y="4283"/>
                </a:cubicBezTo>
                <a:cubicBezTo>
                  <a:pt x="8467" y="3170"/>
                  <a:pt x="8279" y="1958"/>
                  <a:pt x="7542" y="1046"/>
                </a:cubicBezTo>
                <a:cubicBezTo>
                  <a:pt x="6994" y="386"/>
                  <a:pt x="6203" y="0"/>
                  <a:pt x="5370" y="0"/>
                </a:cubicBezTo>
                <a:close/>
              </a:path>
            </a:pathLst>
          </a:custGeom>
          <a:solidFill>
            <a:srgbClr val="A7DD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4"/>
          <p:cNvSpPr/>
          <p:nvPr/>
        </p:nvSpPr>
        <p:spPr>
          <a:xfrm>
            <a:off x="-989550" y="3630450"/>
            <a:ext cx="2318698" cy="2158978"/>
          </a:xfrm>
          <a:custGeom>
            <a:rect b="b" l="l" r="r" t="t"/>
            <a:pathLst>
              <a:path extrusionOk="0" h="8989" w="9654">
                <a:moveTo>
                  <a:pt x="4276" y="1"/>
                </a:moveTo>
                <a:cubicBezTo>
                  <a:pt x="2228" y="1"/>
                  <a:pt x="1" y="2713"/>
                  <a:pt x="1793" y="5841"/>
                </a:cubicBezTo>
                <a:cubicBezTo>
                  <a:pt x="2718" y="7458"/>
                  <a:pt x="5202" y="8989"/>
                  <a:pt x="7214" y="8989"/>
                </a:cubicBezTo>
                <a:cubicBezTo>
                  <a:pt x="7447" y="8989"/>
                  <a:pt x="7674" y="8968"/>
                  <a:pt x="7891" y="8925"/>
                </a:cubicBezTo>
                <a:cubicBezTo>
                  <a:pt x="9654" y="8428"/>
                  <a:pt x="9498" y="6557"/>
                  <a:pt x="8277" y="5542"/>
                </a:cubicBezTo>
                <a:lnTo>
                  <a:pt x="8266" y="5532"/>
                </a:lnTo>
                <a:cubicBezTo>
                  <a:pt x="7484" y="4816"/>
                  <a:pt x="6956" y="3870"/>
                  <a:pt x="6789" y="2824"/>
                </a:cubicBezTo>
                <a:cubicBezTo>
                  <a:pt x="6466" y="816"/>
                  <a:pt x="5398" y="1"/>
                  <a:pt x="427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7_2">
    <p:spTree>
      <p:nvGrpSpPr>
        <p:cNvPr id="419" name="Shape 419"/>
        <p:cNvGrpSpPr/>
        <p:nvPr/>
      </p:nvGrpSpPr>
      <p:grpSpPr>
        <a:xfrm>
          <a:off x="0" y="0"/>
          <a:ext cx="0" cy="0"/>
          <a:chOff x="0" y="0"/>
          <a:chExt cx="0" cy="0"/>
        </a:xfrm>
      </p:grpSpPr>
      <p:sp>
        <p:nvSpPr>
          <p:cNvPr id="420" name="Google Shape;420;p31"/>
          <p:cNvSpPr/>
          <p:nvPr/>
        </p:nvSpPr>
        <p:spPr>
          <a:xfrm rot="7287801">
            <a:off x="7679178" y="4340275"/>
            <a:ext cx="2326829" cy="1306145"/>
          </a:xfrm>
          <a:custGeom>
            <a:rect b="b" l="l" r="r" t="t"/>
            <a:pathLst>
              <a:path extrusionOk="0" h="16581" w="29539">
                <a:moveTo>
                  <a:pt x="8792" y="1"/>
                </a:moveTo>
                <a:cubicBezTo>
                  <a:pt x="720" y="1"/>
                  <a:pt x="0" y="14355"/>
                  <a:pt x="11839" y="16424"/>
                </a:cubicBezTo>
                <a:cubicBezTo>
                  <a:pt x="12453" y="16530"/>
                  <a:pt x="13108" y="16581"/>
                  <a:pt x="13790" y="16581"/>
                </a:cubicBezTo>
                <a:cubicBezTo>
                  <a:pt x="18924" y="16581"/>
                  <a:pt x="25572" y="13680"/>
                  <a:pt x="27835" y="9432"/>
                </a:cubicBezTo>
                <a:cubicBezTo>
                  <a:pt x="29539" y="5632"/>
                  <a:pt x="26611" y="3045"/>
                  <a:pt x="23147" y="3045"/>
                </a:cubicBezTo>
                <a:cubicBezTo>
                  <a:pt x="22716" y="3045"/>
                  <a:pt x="22277" y="3085"/>
                  <a:pt x="21837" y="3167"/>
                </a:cubicBezTo>
                <a:cubicBezTo>
                  <a:pt x="21813" y="3167"/>
                  <a:pt x="21803" y="3167"/>
                  <a:pt x="21782" y="3178"/>
                </a:cubicBezTo>
                <a:cubicBezTo>
                  <a:pt x="21212" y="3258"/>
                  <a:pt x="20639" y="3298"/>
                  <a:pt x="20068" y="3298"/>
                </a:cubicBezTo>
                <a:cubicBezTo>
                  <a:pt x="17960" y="3298"/>
                  <a:pt x="15878" y="2753"/>
                  <a:pt x="14042" y="1672"/>
                </a:cubicBezTo>
                <a:cubicBezTo>
                  <a:pt x="12059" y="500"/>
                  <a:pt x="10297" y="1"/>
                  <a:pt x="879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31"/>
          <p:cNvSpPr/>
          <p:nvPr/>
        </p:nvSpPr>
        <p:spPr>
          <a:xfrm rot="3240222">
            <a:off x="-1423932" y="-73017"/>
            <a:ext cx="3304292" cy="1854784"/>
          </a:xfrm>
          <a:custGeom>
            <a:rect b="b" l="l" r="r" t="t"/>
            <a:pathLst>
              <a:path extrusionOk="0" h="16581" w="29539">
                <a:moveTo>
                  <a:pt x="8792" y="1"/>
                </a:moveTo>
                <a:cubicBezTo>
                  <a:pt x="720" y="1"/>
                  <a:pt x="0" y="14355"/>
                  <a:pt x="11839" y="16424"/>
                </a:cubicBezTo>
                <a:cubicBezTo>
                  <a:pt x="12453" y="16530"/>
                  <a:pt x="13108" y="16581"/>
                  <a:pt x="13790" y="16581"/>
                </a:cubicBezTo>
                <a:cubicBezTo>
                  <a:pt x="18924" y="16581"/>
                  <a:pt x="25572" y="13680"/>
                  <a:pt x="27835" y="9432"/>
                </a:cubicBezTo>
                <a:cubicBezTo>
                  <a:pt x="29539" y="5632"/>
                  <a:pt x="26611" y="3045"/>
                  <a:pt x="23147" y="3045"/>
                </a:cubicBezTo>
                <a:cubicBezTo>
                  <a:pt x="22716" y="3045"/>
                  <a:pt x="22277" y="3085"/>
                  <a:pt x="21837" y="3167"/>
                </a:cubicBezTo>
                <a:cubicBezTo>
                  <a:pt x="21813" y="3167"/>
                  <a:pt x="21803" y="3167"/>
                  <a:pt x="21782" y="3178"/>
                </a:cubicBezTo>
                <a:cubicBezTo>
                  <a:pt x="21212" y="3258"/>
                  <a:pt x="20639" y="3298"/>
                  <a:pt x="20068" y="3298"/>
                </a:cubicBezTo>
                <a:cubicBezTo>
                  <a:pt x="17960" y="3298"/>
                  <a:pt x="15878" y="2753"/>
                  <a:pt x="14042" y="1672"/>
                </a:cubicBezTo>
                <a:cubicBezTo>
                  <a:pt x="12059" y="500"/>
                  <a:pt x="10297" y="1"/>
                  <a:pt x="879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31"/>
          <p:cNvSpPr/>
          <p:nvPr/>
        </p:nvSpPr>
        <p:spPr>
          <a:xfrm rot="5400000">
            <a:off x="7938062" y="-659406"/>
            <a:ext cx="1809059" cy="1691372"/>
          </a:xfrm>
          <a:custGeom>
            <a:rect b="b" l="l" r="r" t="t"/>
            <a:pathLst>
              <a:path extrusionOk="0" h="7916" w="8467">
                <a:moveTo>
                  <a:pt x="5370" y="0"/>
                </a:moveTo>
                <a:cubicBezTo>
                  <a:pt x="5145" y="0"/>
                  <a:pt x="4917" y="28"/>
                  <a:pt x="4691" y="87"/>
                </a:cubicBezTo>
                <a:cubicBezTo>
                  <a:pt x="4204" y="219"/>
                  <a:pt x="3742" y="483"/>
                  <a:pt x="3425" y="890"/>
                </a:cubicBezTo>
                <a:cubicBezTo>
                  <a:pt x="3335" y="990"/>
                  <a:pt x="3269" y="1099"/>
                  <a:pt x="3203" y="1210"/>
                </a:cubicBezTo>
                <a:cubicBezTo>
                  <a:pt x="2698" y="2013"/>
                  <a:pt x="2542" y="3028"/>
                  <a:pt x="1850" y="3699"/>
                </a:cubicBezTo>
                <a:cubicBezTo>
                  <a:pt x="1784" y="3765"/>
                  <a:pt x="1707" y="3820"/>
                  <a:pt x="1628" y="3886"/>
                </a:cubicBezTo>
                <a:cubicBezTo>
                  <a:pt x="1597" y="3908"/>
                  <a:pt x="1552" y="3939"/>
                  <a:pt x="1520" y="3974"/>
                </a:cubicBezTo>
                <a:cubicBezTo>
                  <a:pt x="1155" y="4227"/>
                  <a:pt x="769" y="4436"/>
                  <a:pt x="474" y="4766"/>
                </a:cubicBezTo>
                <a:cubicBezTo>
                  <a:pt x="122" y="5163"/>
                  <a:pt x="1" y="5681"/>
                  <a:pt x="133" y="6185"/>
                </a:cubicBezTo>
                <a:cubicBezTo>
                  <a:pt x="439" y="7364"/>
                  <a:pt x="1750" y="7826"/>
                  <a:pt x="2841" y="7903"/>
                </a:cubicBezTo>
                <a:cubicBezTo>
                  <a:pt x="2959" y="7911"/>
                  <a:pt x="3077" y="7915"/>
                  <a:pt x="3194" y="7915"/>
                </a:cubicBezTo>
                <a:cubicBezTo>
                  <a:pt x="5400" y="7915"/>
                  <a:pt x="7573" y="6455"/>
                  <a:pt x="8168" y="4283"/>
                </a:cubicBezTo>
                <a:cubicBezTo>
                  <a:pt x="8467" y="3170"/>
                  <a:pt x="8279" y="1958"/>
                  <a:pt x="7542" y="1046"/>
                </a:cubicBezTo>
                <a:cubicBezTo>
                  <a:pt x="6994" y="386"/>
                  <a:pt x="6203" y="0"/>
                  <a:pt x="5370" y="0"/>
                </a:cubicBezTo>
                <a:close/>
              </a:path>
            </a:pathLst>
          </a:custGeom>
          <a:solidFill>
            <a:srgbClr val="A7DD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31"/>
          <p:cNvSpPr/>
          <p:nvPr/>
        </p:nvSpPr>
        <p:spPr>
          <a:xfrm>
            <a:off x="-746046" y="3822100"/>
            <a:ext cx="1948491" cy="1814272"/>
          </a:xfrm>
          <a:custGeom>
            <a:rect b="b" l="l" r="r" t="t"/>
            <a:pathLst>
              <a:path extrusionOk="0" h="8989" w="9654">
                <a:moveTo>
                  <a:pt x="4276" y="1"/>
                </a:moveTo>
                <a:cubicBezTo>
                  <a:pt x="2228" y="1"/>
                  <a:pt x="1" y="2713"/>
                  <a:pt x="1793" y="5841"/>
                </a:cubicBezTo>
                <a:cubicBezTo>
                  <a:pt x="2718" y="7458"/>
                  <a:pt x="5202" y="8989"/>
                  <a:pt x="7214" y="8989"/>
                </a:cubicBezTo>
                <a:cubicBezTo>
                  <a:pt x="7447" y="8989"/>
                  <a:pt x="7674" y="8968"/>
                  <a:pt x="7891" y="8925"/>
                </a:cubicBezTo>
                <a:cubicBezTo>
                  <a:pt x="9654" y="8428"/>
                  <a:pt x="9498" y="6557"/>
                  <a:pt x="8277" y="5542"/>
                </a:cubicBezTo>
                <a:lnTo>
                  <a:pt x="8266" y="5532"/>
                </a:lnTo>
                <a:cubicBezTo>
                  <a:pt x="7484" y="4816"/>
                  <a:pt x="6956" y="3870"/>
                  <a:pt x="6789" y="2824"/>
                </a:cubicBezTo>
                <a:cubicBezTo>
                  <a:pt x="6466" y="816"/>
                  <a:pt x="5398" y="1"/>
                  <a:pt x="427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24" name="Google Shape;424;p31"/>
          <p:cNvGrpSpPr/>
          <p:nvPr/>
        </p:nvGrpSpPr>
        <p:grpSpPr>
          <a:xfrm>
            <a:off x="-6" y="833671"/>
            <a:ext cx="683069" cy="601200"/>
            <a:chOff x="7650183" y="2024411"/>
            <a:chExt cx="271016" cy="238534"/>
          </a:xfrm>
        </p:grpSpPr>
        <p:sp>
          <p:nvSpPr>
            <p:cNvPr id="425" name="Google Shape;425;p31"/>
            <p:cNvSpPr/>
            <p:nvPr/>
          </p:nvSpPr>
          <p:spPr>
            <a:xfrm>
              <a:off x="7815363" y="2046274"/>
              <a:ext cx="85043" cy="59878"/>
            </a:xfrm>
            <a:custGeom>
              <a:rect b="b" l="l" r="r" t="t"/>
              <a:pathLst>
                <a:path extrusionOk="0" h="671" w="953">
                  <a:moveTo>
                    <a:pt x="554" y="0"/>
                  </a:moveTo>
                  <a:cubicBezTo>
                    <a:pt x="383" y="0"/>
                    <a:pt x="211" y="131"/>
                    <a:pt x="107" y="260"/>
                  </a:cubicBezTo>
                  <a:cubicBezTo>
                    <a:pt x="0" y="435"/>
                    <a:pt x="149" y="671"/>
                    <a:pt x="336" y="671"/>
                  </a:cubicBezTo>
                  <a:cubicBezTo>
                    <a:pt x="361" y="671"/>
                    <a:pt x="387" y="666"/>
                    <a:pt x="414" y="657"/>
                  </a:cubicBezTo>
                  <a:cubicBezTo>
                    <a:pt x="636" y="580"/>
                    <a:pt x="953" y="218"/>
                    <a:pt x="688" y="31"/>
                  </a:cubicBezTo>
                  <a:cubicBezTo>
                    <a:pt x="645" y="9"/>
                    <a:pt x="599" y="0"/>
                    <a:pt x="55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31"/>
            <p:cNvSpPr/>
            <p:nvPr/>
          </p:nvSpPr>
          <p:spPr>
            <a:xfrm>
              <a:off x="7739957" y="2097319"/>
              <a:ext cx="106014" cy="68891"/>
            </a:xfrm>
            <a:custGeom>
              <a:rect b="b" l="l" r="r" t="t"/>
              <a:pathLst>
                <a:path extrusionOk="0" h="772" w="1188">
                  <a:moveTo>
                    <a:pt x="695" y="1"/>
                  </a:moveTo>
                  <a:cubicBezTo>
                    <a:pt x="398" y="1"/>
                    <a:pt x="1" y="361"/>
                    <a:pt x="226" y="648"/>
                  </a:cubicBezTo>
                  <a:cubicBezTo>
                    <a:pt x="291" y="735"/>
                    <a:pt x="373" y="772"/>
                    <a:pt x="458" y="772"/>
                  </a:cubicBezTo>
                  <a:cubicBezTo>
                    <a:pt x="799" y="772"/>
                    <a:pt x="1188" y="186"/>
                    <a:pt x="765" y="8"/>
                  </a:cubicBezTo>
                  <a:cubicBezTo>
                    <a:pt x="742" y="3"/>
                    <a:pt x="719" y="1"/>
                    <a:pt x="69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31"/>
            <p:cNvSpPr/>
            <p:nvPr/>
          </p:nvSpPr>
          <p:spPr>
            <a:xfrm>
              <a:off x="7666960" y="2155413"/>
              <a:ext cx="100303" cy="72996"/>
            </a:xfrm>
            <a:custGeom>
              <a:rect b="b" l="l" r="r" t="t"/>
              <a:pathLst>
                <a:path extrusionOk="0" h="818" w="1124">
                  <a:moveTo>
                    <a:pt x="687" y="0"/>
                  </a:moveTo>
                  <a:cubicBezTo>
                    <a:pt x="370" y="0"/>
                    <a:pt x="1" y="382"/>
                    <a:pt x="238" y="678"/>
                  </a:cubicBezTo>
                  <a:cubicBezTo>
                    <a:pt x="312" y="776"/>
                    <a:pt x="406" y="817"/>
                    <a:pt x="504" y="817"/>
                  </a:cubicBezTo>
                  <a:cubicBezTo>
                    <a:pt x="801" y="817"/>
                    <a:pt x="1123" y="440"/>
                    <a:pt x="964" y="150"/>
                  </a:cubicBezTo>
                  <a:cubicBezTo>
                    <a:pt x="895" y="44"/>
                    <a:pt x="794" y="0"/>
                    <a:pt x="68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31"/>
            <p:cNvSpPr/>
            <p:nvPr/>
          </p:nvSpPr>
          <p:spPr>
            <a:xfrm>
              <a:off x="7710776" y="2082416"/>
              <a:ext cx="982" cy="89"/>
            </a:xfrm>
            <a:custGeom>
              <a:rect b="b" l="l" r="r" t="t"/>
              <a:pathLst>
                <a:path extrusionOk="0" h="1" w="11">
                  <a:moveTo>
                    <a:pt x="0" y="1"/>
                  </a:moveTo>
                  <a:lnTo>
                    <a:pt x="11"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31"/>
            <p:cNvSpPr/>
            <p:nvPr/>
          </p:nvSpPr>
          <p:spPr>
            <a:xfrm>
              <a:off x="7650183" y="2082416"/>
              <a:ext cx="98161" cy="58004"/>
            </a:xfrm>
            <a:custGeom>
              <a:rect b="b" l="l" r="r" t="t"/>
              <a:pathLst>
                <a:path extrusionOk="0" h="650" w="1100">
                  <a:moveTo>
                    <a:pt x="679" y="1"/>
                  </a:moveTo>
                  <a:cubicBezTo>
                    <a:pt x="262" y="11"/>
                    <a:pt x="0" y="649"/>
                    <a:pt x="517" y="649"/>
                  </a:cubicBezTo>
                  <a:cubicBezTo>
                    <a:pt x="530" y="649"/>
                    <a:pt x="544" y="649"/>
                    <a:pt x="558" y="648"/>
                  </a:cubicBezTo>
                  <a:cubicBezTo>
                    <a:pt x="801" y="606"/>
                    <a:pt x="1099" y="11"/>
                    <a:pt x="714" y="11"/>
                  </a:cubicBezTo>
                  <a:cubicBezTo>
                    <a:pt x="690" y="11"/>
                    <a:pt x="679" y="1"/>
                    <a:pt x="67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31"/>
            <p:cNvSpPr/>
            <p:nvPr/>
          </p:nvSpPr>
          <p:spPr>
            <a:xfrm>
              <a:off x="7729605" y="2024411"/>
              <a:ext cx="90398" cy="57380"/>
            </a:xfrm>
            <a:custGeom>
              <a:rect b="b" l="l" r="r" t="t"/>
              <a:pathLst>
                <a:path extrusionOk="0" h="643" w="1013">
                  <a:moveTo>
                    <a:pt x="648" y="1"/>
                  </a:moveTo>
                  <a:cubicBezTo>
                    <a:pt x="85" y="1"/>
                    <a:pt x="0" y="642"/>
                    <a:pt x="406" y="642"/>
                  </a:cubicBezTo>
                  <a:cubicBezTo>
                    <a:pt x="452" y="642"/>
                    <a:pt x="503" y="634"/>
                    <a:pt x="561" y="616"/>
                  </a:cubicBezTo>
                  <a:cubicBezTo>
                    <a:pt x="770" y="505"/>
                    <a:pt x="1013" y="56"/>
                    <a:pt x="64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31"/>
            <p:cNvSpPr/>
            <p:nvPr/>
          </p:nvSpPr>
          <p:spPr>
            <a:xfrm>
              <a:off x="7820182" y="2124625"/>
              <a:ext cx="101017" cy="66571"/>
            </a:xfrm>
            <a:custGeom>
              <a:rect b="b" l="l" r="r" t="t"/>
              <a:pathLst>
                <a:path extrusionOk="0" h="746" w="1132">
                  <a:moveTo>
                    <a:pt x="745" y="1"/>
                  </a:moveTo>
                  <a:lnTo>
                    <a:pt x="745" y="1"/>
                  </a:lnTo>
                  <a:cubicBezTo>
                    <a:pt x="1" y="91"/>
                    <a:pt x="64" y="746"/>
                    <a:pt x="426" y="746"/>
                  </a:cubicBezTo>
                  <a:cubicBezTo>
                    <a:pt x="497" y="746"/>
                    <a:pt x="579" y="721"/>
                    <a:pt x="669" y="661"/>
                  </a:cubicBezTo>
                  <a:cubicBezTo>
                    <a:pt x="856" y="519"/>
                    <a:pt x="1131" y="56"/>
                    <a:pt x="74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31"/>
            <p:cNvSpPr/>
            <p:nvPr/>
          </p:nvSpPr>
          <p:spPr>
            <a:xfrm>
              <a:off x="7744865" y="2197801"/>
              <a:ext cx="88791" cy="65143"/>
            </a:xfrm>
            <a:custGeom>
              <a:rect b="b" l="l" r="r" t="t"/>
              <a:pathLst>
                <a:path extrusionOk="0" h="730" w="995">
                  <a:moveTo>
                    <a:pt x="597" y="1"/>
                  </a:moveTo>
                  <a:cubicBezTo>
                    <a:pt x="412" y="1"/>
                    <a:pt x="237" y="141"/>
                    <a:pt x="126" y="280"/>
                  </a:cubicBezTo>
                  <a:cubicBezTo>
                    <a:pt x="0" y="479"/>
                    <a:pt x="183" y="729"/>
                    <a:pt x="393" y="729"/>
                  </a:cubicBezTo>
                  <a:cubicBezTo>
                    <a:pt x="439" y="729"/>
                    <a:pt x="487" y="717"/>
                    <a:pt x="533" y="689"/>
                  </a:cubicBezTo>
                  <a:cubicBezTo>
                    <a:pt x="731" y="568"/>
                    <a:pt x="995" y="161"/>
                    <a:pt x="699" y="16"/>
                  </a:cubicBezTo>
                  <a:cubicBezTo>
                    <a:pt x="665" y="5"/>
                    <a:pt x="631" y="1"/>
                    <a:pt x="59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33" name="Google Shape;433;p31"/>
          <p:cNvSpPr/>
          <p:nvPr/>
        </p:nvSpPr>
        <p:spPr>
          <a:xfrm>
            <a:off x="8093913" y="3822109"/>
            <a:ext cx="863129" cy="1065803"/>
          </a:xfrm>
          <a:custGeom>
            <a:rect b="b" l="l" r="r" t="t"/>
            <a:pathLst>
              <a:path extrusionOk="0" h="3865" w="3130">
                <a:moveTo>
                  <a:pt x="703" y="1"/>
                </a:moveTo>
                <a:cubicBezTo>
                  <a:pt x="606" y="1"/>
                  <a:pt x="510" y="21"/>
                  <a:pt x="421" y="65"/>
                </a:cubicBezTo>
                <a:cubicBezTo>
                  <a:pt x="199" y="176"/>
                  <a:pt x="67" y="406"/>
                  <a:pt x="35" y="660"/>
                </a:cubicBezTo>
                <a:cubicBezTo>
                  <a:pt x="1" y="903"/>
                  <a:pt x="67" y="1143"/>
                  <a:pt x="167" y="1376"/>
                </a:cubicBezTo>
                <a:cubicBezTo>
                  <a:pt x="265" y="1595"/>
                  <a:pt x="397" y="1804"/>
                  <a:pt x="529" y="2015"/>
                </a:cubicBezTo>
                <a:cubicBezTo>
                  <a:pt x="870" y="2596"/>
                  <a:pt x="1148" y="3215"/>
                  <a:pt x="1322" y="3865"/>
                </a:cubicBezTo>
                <a:cubicBezTo>
                  <a:pt x="1621" y="3423"/>
                  <a:pt x="1951" y="3027"/>
                  <a:pt x="2257" y="2610"/>
                </a:cubicBezTo>
                <a:cubicBezTo>
                  <a:pt x="2588" y="2158"/>
                  <a:pt x="2897" y="1672"/>
                  <a:pt x="3039" y="1133"/>
                </a:cubicBezTo>
                <a:cubicBezTo>
                  <a:pt x="3095" y="903"/>
                  <a:pt x="3129" y="628"/>
                  <a:pt x="2963" y="440"/>
                </a:cubicBezTo>
                <a:cubicBezTo>
                  <a:pt x="2868" y="325"/>
                  <a:pt x="2724" y="273"/>
                  <a:pt x="2574" y="273"/>
                </a:cubicBezTo>
                <a:cubicBezTo>
                  <a:pt x="2466" y="273"/>
                  <a:pt x="2355" y="301"/>
                  <a:pt x="2257" y="350"/>
                </a:cubicBezTo>
                <a:cubicBezTo>
                  <a:pt x="2038" y="451"/>
                  <a:pt x="1874" y="649"/>
                  <a:pt x="1718" y="847"/>
                </a:cubicBezTo>
                <a:cubicBezTo>
                  <a:pt x="1621" y="615"/>
                  <a:pt x="1488" y="406"/>
                  <a:pt x="1301" y="242"/>
                </a:cubicBezTo>
                <a:cubicBezTo>
                  <a:pt x="1141" y="98"/>
                  <a:pt x="919" y="1"/>
                  <a:pt x="703" y="1"/>
                </a:cubicBezTo>
                <a:close/>
              </a:path>
            </a:pathLst>
          </a:custGeom>
          <a:solidFill>
            <a:srgbClr val="EF8F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31"/>
          <p:cNvSpPr txBox="1"/>
          <p:nvPr>
            <p:ph type="title"/>
          </p:nvPr>
        </p:nvSpPr>
        <p:spPr>
          <a:xfrm>
            <a:off x="720000" y="540000"/>
            <a:ext cx="7704000" cy="4776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35" name="Google Shape;435;p31"/>
          <p:cNvSpPr txBox="1"/>
          <p:nvPr>
            <p:ph idx="1" type="subTitle"/>
          </p:nvPr>
        </p:nvSpPr>
        <p:spPr>
          <a:xfrm>
            <a:off x="1532701" y="3089107"/>
            <a:ext cx="1859700" cy="6987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a:solidFill>
                  <a:schemeClr val="dk1"/>
                </a:solidFill>
              </a:defRPr>
            </a:lvl1pPr>
            <a:lvl2pPr lvl="1">
              <a:lnSpc>
                <a:spcPct val="100000"/>
              </a:lnSpc>
              <a:spcBef>
                <a:spcPts val="0"/>
              </a:spcBef>
              <a:spcAft>
                <a:spcPts val="0"/>
              </a:spcAft>
              <a:buSzPts val="2100"/>
              <a:buNone/>
              <a:defRPr sz="2100"/>
            </a:lvl2pPr>
            <a:lvl3pPr lvl="2">
              <a:lnSpc>
                <a:spcPct val="100000"/>
              </a:lnSpc>
              <a:spcBef>
                <a:spcPts val="0"/>
              </a:spcBef>
              <a:spcAft>
                <a:spcPts val="0"/>
              </a:spcAft>
              <a:buSzPts val="2100"/>
              <a:buNone/>
              <a:defRPr sz="2100"/>
            </a:lvl3pPr>
            <a:lvl4pPr lvl="3">
              <a:lnSpc>
                <a:spcPct val="100000"/>
              </a:lnSpc>
              <a:spcBef>
                <a:spcPts val="0"/>
              </a:spcBef>
              <a:spcAft>
                <a:spcPts val="0"/>
              </a:spcAft>
              <a:buSzPts val="2100"/>
              <a:buNone/>
              <a:defRPr sz="2100"/>
            </a:lvl4pPr>
            <a:lvl5pPr lvl="4">
              <a:lnSpc>
                <a:spcPct val="100000"/>
              </a:lnSpc>
              <a:spcBef>
                <a:spcPts val="0"/>
              </a:spcBef>
              <a:spcAft>
                <a:spcPts val="0"/>
              </a:spcAft>
              <a:buSzPts val="2100"/>
              <a:buNone/>
              <a:defRPr sz="2100"/>
            </a:lvl5pPr>
            <a:lvl6pPr lvl="5">
              <a:lnSpc>
                <a:spcPct val="100000"/>
              </a:lnSpc>
              <a:spcBef>
                <a:spcPts val="0"/>
              </a:spcBef>
              <a:spcAft>
                <a:spcPts val="0"/>
              </a:spcAft>
              <a:buSzPts val="2100"/>
              <a:buNone/>
              <a:defRPr sz="2100"/>
            </a:lvl6pPr>
            <a:lvl7pPr lvl="6">
              <a:lnSpc>
                <a:spcPct val="100000"/>
              </a:lnSpc>
              <a:spcBef>
                <a:spcPts val="0"/>
              </a:spcBef>
              <a:spcAft>
                <a:spcPts val="0"/>
              </a:spcAft>
              <a:buSzPts val="2100"/>
              <a:buNone/>
              <a:defRPr sz="2100"/>
            </a:lvl7pPr>
            <a:lvl8pPr lvl="7">
              <a:lnSpc>
                <a:spcPct val="100000"/>
              </a:lnSpc>
              <a:spcBef>
                <a:spcPts val="0"/>
              </a:spcBef>
              <a:spcAft>
                <a:spcPts val="0"/>
              </a:spcAft>
              <a:buSzPts val="2100"/>
              <a:buNone/>
              <a:defRPr sz="2100"/>
            </a:lvl8pPr>
            <a:lvl9pPr lvl="8">
              <a:lnSpc>
                <a:spcPct val="100000"/>
              </a:lnSpc>
              <a:spcBef>
                <a:spcPts val="0"/>
              </a:spcBef>
              <a:spcAft>
                <a:spcPts val="0"/>
              </a:spcAft>
              <a:buSzPts val="2100"/>
              <a:buNone/>
              <a:defRPr sz="2100"/>
            </a:lvl9pPr>
          </a:lstStyle>
          <a:p/>
        </p:txBody>
      </p:sp>
      <p:sp>
        <p:nvSpPr>
          <p:cNvPr id="436" name="Google Shape;436;p31"/>
          <p:cNvSpPr txBox="1"/>
          <p:nvPr>
            <p:ph idx="2" type="subTitle"/>
          </p:nvPr>
        </p:nvSpPr>
        <p:spPr>
          <a:xfrm>
            <a:off x="5751606" y="3089107"/>
            <a:ext cx="1859700" cy="6987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a:solidFill>
                  <a:schemeClr val="dk1"/>
                </a:solidFill>
              </a:defRPr>
            </a:lvl1pPr>
            <a:lvl2pPr lvl="1">
              <a:lnSpc>
                <a:spcPct val="100000"/>
              </a:lnSpc>
              <a:spcBef>
                <a:spcPts val="0"/>
              </a:spcBef>
              <a:spcAft>
                <a:spcPts val="0"/>
              </a:spcAft>
              <a:buSzPts val="2100"/>
              <a:buNone/>
              <a:defRPr sz="2100"/>
            </a:lvl2pPr>
            <a:lvl3pPr lvl="2">
              <a:lnSpc>
                <a:spcPct val="100000"/>
              </a:lnSpc>
              <a:spcBef>
                <a:spcPts val="0"/>
              </a:spcBef>
              <a:spcAft>
                <a:spcPts val="0"/>
              </a:spcAft>
              <a:buSzPts val="2100"/>
              <a:buNone/>
              <a:defRPr sz="2100"/>
            </a:lvl3pPr>
            <a:lvl4pPr lvl="3">
              <a:lnSpc>
                <a:spcPct val="100000"/>
              </a:lnSpc>
              <a:spcBef>
                <a:spcPts val="0"/>
              </a:spcBef>
              <a:spcAft>
                <a:spcPts val="0"/>
              </a:spcAft>
              <a:buSzPts val="2100"/>
              <a:buNone/>
              <a:defRPr sz="2100"/>
            </a:lvl4pPr>
            <a:lvl5pPr lvl="4">
              <a:lnSpc>
                <a:spcPct val="100000"/>
              </a:lnSpc>
              <a:spcBef>
                <a:spcPts val="0"/>
              </a:spcBef>
              <a:spcAft>
                <a:spcPts val="0"/>
              </a:spcAft>
              <a:buSzPts val="2100"/>
              <a:buNone/>
              <a:defRPr sz="2100"/>
            </a:lvl5pPr>
            <a:lvl6pPr lvl="5">
              <a:lnSpc>
                <a:spcPct val="100000"/>
              </a:lnSpc>
              <a:spcBef>
                <a:spcPts val="0"/>
              </a:spcBef>
              <a:spcAft>
                <a:spcPts val="0"/>
              </a:spcAft>
              <a:buSzPts val="2100"/>
              <a:buNone/>
              <a:defRPr sz="2100"/>
            </a:lvl6pPr>
            <a:lvl7pPr lvl="6">
              <a:lnSpc>
                <a:spcPct val="100000"/>
              </a:lnSpc>
              <a:spcBef>
                <a:spcPts val="0"/>
              </a:spcBef>
              <a:spcAft>
                <a:spcPts val="0"/>
              </a:spcAft>
              <a:buSzPts val="2100"/>
              <a:buNone/>
              <a:defRPr sz="2100"/>
            </a:lvl7pPr>
            <a:lvl8pPr lvl="7">
              <a:lnSpc>
                <a:spcPct val="100000"/>
              </a:lnSpc>
              <a:spcBef>
                <a:spcPts val="0"/>
              </a:spcBef>
              <a:spcAft>
                <a:spcPts val="0"/>
              </a:spcAft>
              <a:buSzPts val="2100"/>
              <a:buNone/>
              <a:defRPr sz="2100"/>
            </a:lvl8pPr>
            <a:lvl9pPr lvl="8">
              <a:lnSpc>
                <a:spcPct val="100000"/>
              </a:lnSpc>
              <a:spcBef>
                <a:spcPts val="0"/>
              </a:spcBef>
              <a:spcAft>
                <a:spcPts val="0"/>
              </a:spcAft>
              <a:buSzPts val="2100"/>
              <a:buNone/>
              <a:defRPr sz="2100"/>
            </a:lvl9pPr>
          </a:lstStyle>
          <a:p/>
        </p:txBody>
      </p:sp>
      <p:sp>
        <p:nvSpPr>
          <p:cNvPr id="437" name="Google Shape;437;p31"/>
          <p:cNvSpPr txBox="1"/>
          <p:nvPr>
            <p:ph idx="3" type="subTitle"/>
          </p:nvPr>
        </p:nvSpPr>
        <p:spPr>
          <a:xfrm>
            <a:off x="3642149" y="3089107"/>
            <a:ext cx="1859700" cy="6987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a:solidFill>
                  <a:schemeClr val="dk1"/>
                </a:solidFill>
              </a:defRPr>
            </a:lvl1pPr>
            <a:lvl2pPr lvl="1">
              <a:lnSpc>
                <a:spcPct val="100000"/>
              </a:lnSpc>
              <a:spcBef>
                <a:spcPts val="0"/>
              </a:spcBef>
              <a:spcAft>
                <a:spcPts val="0"/>
              </a:spcAft>
              <a:buSzPts val="2100"/>
              <a:buNone/>
              <a:defRPr sz="2100"/>
            </a:lvl2pPr>
            <a:lvl3pPr lvl="2">
              <a:lnSpc>
                <a:spcPct val="100000"/>
              </a:lnSpc>
              <a:spcBef>
                <a:spcPts val="0"/>
              </a:spcBef>
              <a:spcAft>
                <a:spcPts val="0"/>
              </a:spcAft>
              <a:buSzPts val="2100"/>
              <a:buNone/>
              <a:defRPr sz="2100"/>
            </a:lvl3pPr>
            <a:lvl4pPr lvl="3">
              <a:lnSpc>
                <a:spcPct val="100000"/>
              </a:lnSpc>
              <a:spcBef>
                <a:spcPts val="0"/>
              </a:spcBef>
              <a:spcAft>
                <a:spcPts val="0"/>
              </a:spcAft>
              <a:buSzPts val="2100"/>
              <a:buNone/>
              <a:defRPr sz="2100"/>
            </a:lvl4pPr>
            <a:lvl5pPr lvl="4">
              <a:lnSpc>
                <a:spcPct val="100000"/>
              </a:lnSpc>
              <a:spcBef>
                <a:spcPts val="0"/>
              </a:spcBef>
              <a:spcAft>
                <a:spcPts val="0"/>
              </a:spcAft>
              <a:buSzPts val="2100"/>
              <a:buNone/>
              <a:defRPr sz="2100"/>
            </a:lvl5pPr>
            <a:lvl6pPr lvl="5">
              <a:lnSpc>
                <a:spcPct val="100000"/>
              </a:lnSpc>
              <a:spcBef>
                <a:spcPts val="0"/>
              </a:spcBef>
              <a:spcAft>
                <a:spcPts val="0"/>
              </a:spcAft>
              <a:buSzPts val="2100"/>
              <a:buNone/>
              <a:defRPr sz="2100"/>
            </a:lvl6pPr>
            <a:lvl7pPr lvl="6">
              <a:lnSpc>
                <a:spcPct val="100000"/>
              </a:lnSpc>
              <a:spcBef>
                <a:spcPts val="0"/>
              </a:spcBef>
              <a:spcAft>
                <a:spcPts val="0"/>
              </a:spcAft>
              <a:buSzPts val="2100"/>
              <a:buNone/>
              <a:defRPr sz="2100"/>
            </a:lvl7pPr>
            <a:lvl8pPr lvl="7">
              <a:lnSpc>
                <a:spcPct val="100000"/>
              </a:lnSpc>
              <a:spcBef>
                <a:spcPts val="0"/>
              </a:spcBef>
              <a:spcAft>
                <a:spcPts val="0"/>
              </a:spcAft>
              <a:buSzPts val="2100"/>
              <a:buNone/>
              <a:defRPr sz="2100"/>
            </a:lvl8pPr>
            <a:lvl9pPr lvl="8">
              <a:lnSpc>
                <a:spcPct val="100000"/>
              </a:lnSpc>
              <a:spcBef>
                <a:spcPts val="0"/>
              </a:spcBef>
              <a:spcAft>
                <a:spcPts val="0"/>
              </a:spcAft>
              <a:buSzPts val="2100"/>
              <a:buNone/>
              <a:defRPr sz="2100"/>
            </a:lvl9pPr>
          </a:lstStyle>
          <a:p/>
        </p:txBody>
      </p:sp>
      <p:sp>
        <p:nvSpPr>
          <p:cNvPr id="438" name="Google Shape;438;p31"/>
          <p:cNvSpPr txBox="1"/>
          <p:nvPr>
            <p:ph idx="4" type="subTitle"/>
          </p:nvPr>
        </p:nvSpPr>
        <p:spPr>
          <a:xfrm>
            <a:off x="1532700" y="2764700"/>
            <a:ext cx="1859700" cy="477600"/>
          </a:xfrm>
          <a:prstGeom prst="rect">
            <a:avLst/>
          </a:prstGeom>
        </p:spPr>
        <p:txBody>
          <a:bodyPr anchorCtr="0" anchor="b" bIns="91425" lIns="91425" spcFirstLastPara="1" rIns="91425" wrap="square" tIns="91425">
            <a:noAutofit/>
          </a:bodyPr>
          <a:lstStyle>
            <a:lvl1pPr lvl="0" algn="ctr">
              <a:spcBef>
                <a:spcPts val="0"/>
              </a:spcBef>
              <a:spcAft>
                <a:spcPts val="0"/>
              </a:spcAft>
              <a:buSzPts val="2400"/>
              <a:buFont typeface="Anton"/>
              <a:buNone/>
              <a:defRPr sz="2400">
                <a:solidFill>
                  <a:schemeClr val="dk1"/>
                </a:solidFill>
                <a:latin typeface="Viga"/>
                <a:ea typeface="Viga"/>
                <a:cs typeface="Viga"/>
                <a:sym typeface="Vig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39" name="Google Shape;439;p31"/>
          <p:cNvSpPr txBox="1"/>
          <p:nvPr>
            <p:ph idx="5" type="subTitle"/>
          </p:nvPr>
        </p:nvSpPr>
        <p:spPr>
          <a:xfrm>
            <a:off x="3642150" y="2764700"/>
            <a:ext cx="1859700" cy="477600"/>
          </a:xfrm>
          <a:prstGeom prst="rect">
            <a:avLst/>
          </a:prstGeom>
        </p:spPr>
        <p:txBody>
          <a:bodyPr anchorCtr="0" anchor="b" bIns="91425" lIns="91425" spcFirstLastPara="1" rIns="91425" wrap="square" tIns="91425">
            <a:noAutofit/>
          </a:bodyPr>
          <a:lstStyle>
            <a:lvl1pPr lvl="0" algn="ctr">
              <a:spcBef>
                <a:spcPts val="0"/>
              </a:spcBef>
              <a:spcAft>
                <a:spcPts val="0"/>
              </a:spcAft>
              <a:buSzPts val="2400"/>
              <a:buFont typeface="Anton"/>
              <a:buNone/>
              <a:defRPr sz="2400">
                <a:solidFill>
                  <a:schemeClr val="dk1"/>
                </a:solidFill>
                <a:latin typeface="Viga"/>
                <a:ea typeface="Viga"/>
                <a:cs typeface="Viga"/>
                <a:sym typeface="Vig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40" name="Google Shape;440;p31"/>
          <p:cNvSpPr txBox="1"/>
          <p:nvPr>
            <p:ph idx="6" type="subTitle"/>
          </p:nvPr>
        </p:nvSpPr>
        <p:spPr>
          <a:xfrm>
            <a:off x="5751612" y="2764700"/>
            <a:ext cx="1859700" cy="477600"/>
          </a:xfrm>
          <a:prstGeom prst="rect">
            <a:avLst/>
          </a:prstGeom>
        </p:spPr>
        <p:txBody>
          <a:bodyPr anchorCtr="0" anchor="b" bIns="91425" lIns="91425" spcFirstLastPara="1" rIns="91425" wrap="square" tIns="91425">
            <a:noAutofit/>
          </a:bodyPr>
          <a:lstStyle>
            <a:lvl1pPr lvl="0" algn="ctr">
              <a:spcBef>
                <a:spcPts val="0"/>
              </a:spcBef>
              <a:spcAft>
                <a:spcPts val="0"/>
              </a:spcAft>
              <a:buSzPts val="2400"/>
              <a:buFont typeface="Anton"/>
              <a:buNone/>
              <a:defRPr sz="2400">
                <a:solidFill>
                  <a:schemeClr val="dk1"/>
                </a:solidFill>
                <a:latin typeface="Viga"/>
                <a:ea typeface="Viga"/>
                <a:cs typeface="Viga"/>
                <a:sym typeface="Vig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1">
  <p:cSld name="CUSTOM_7_1">
    <p:spTree>
      <p:nvGrpSpPr>
        <p:cNvPr id="441" name="Shape 441"/>
        <p:cNvGrpSpPr/>
        <p:nvPr/>
      </p:nvGrpSpPr>
      <p:grpSpPr>
        <a:xfrm>
          <a:off x="0" y="0"/>
          <a:ext cx="0" cy="0"/>
          <a:chOff x="0" y="0"/>
          <a:chExt cx="0" cy="0"/>
        </a:xfrm>
      </p:grpSpPr>
      <p:sp>
        <p:nvSpPr>
          <p:cNvPr id="442" name="Google Shape;442;p32"/>
          <p:cNvSpPr/>
          <p:nvPr/>
        </p:nvSpPr>
        <p:spPr>
          <a:xfrm rot="2700000">
            <a:off x="-1303503" y="4000241"/>
            <a:ext cx="3304359" cy="1854822"/>
          </a:xfrm>
          <a:custGeom>
            <a:rect b="b" l="l" r="r" t="t"/>
            <a:pathLst>
              <a:path extrusionOk="0" h="16581" w="29539">
                <a:moveTo>
                  <a:pt x="8792" y="1"/>
                </a:moveTo>
                <a:cubicBezTo>
                  <a:pt x="720" y="1"/>
                  <a:pt x="0" y="14355"/>
                  <a:pt x="11839" y="16424"/>
                </a:cubicBezTo>
                <a:cubicBezTo>
                  <a:pt x="12453" y="16530"/>
                  <a:pt x="13108" y="16581"/>
                  <a:pt x="13790" y="16581"/>
                </a:cubicBezTo>
                <a:cubicBezTo>
                  <a:pt x="18924" y="16581"/>
                  <a:pt x="25572" y="13680"/>
                  <a:pt x="27835" y="9432"/>
                </a:cubicBezTo>
                <a:cubicBezTo>
                  <a:pt x="29539" y="5632"/>
                  <a:pt x="26611" y="3045"/>
                  <a:pt x="23147" y="3045"/>
                </a:cubicBezTo>
                <a:cubicBezTo>
                  <a:pt x="22716" y="3045"/>
                  <a:pt x="22277" y="3085"/>
                  <a:pt x="21837" y="3167"/>
                </a:cubicBezTo>
                <a:cubicBezTo>
                  <a:pt x="21813" y="3167"/>
                  <a:pt x="21803" y="3167"/>
                  <a:pt x="21782" y="3178"/>
                </a:cubicBezTo>
                <a:cubicBezTo>
                  <a:pt x="21212" y="3258"/>
                  <a:pt x="20639" y="3298"/>
                  <a:pt x="20068" y="3298"/>
                </a:cubicBezTo>
                <a:cubicBezTo>
                  <a:pt x="17960" y="3298"/>
                  <a:pt x="15878" y="2753"/>
                  <a:pt x="14042" y="1672"/>
                </a:cubicBezTo>
                <a:cubicBezTo>
                  <a:pt x="12059" y="500"/>
                  <a:pt x="10297" y="1"/>
                  <a:pt x="8792"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32"/>
          <p:cNvSpPr/>
          <p:nvPr/>
        </p:nvSpPr>
        <p:spPr>
          <a:xfrm rot="5400000">
            <a:off x="8002337" y="-513781"/>
            <a:ext cx="1809059" cy="1691372"/>
          </a:xfrm>
          <a:custGeom>
            <a:rect b="b" l="l" r="r" t="t"/>
            <a:pathLst>
              <a:path extrusionOk="0" h="7916" w="8467">
                <a:moveTo>
                  <a:pt x="5370" y="0"/>
                </a:moveTo>
                <a:cubicBezTo>
                  <a:pt x="5145" y="0"/>
                  <a:pt x="4917" y="28"/>
                  <a:pt x="4691" y="87"/>
                </a:cubicBezTo>
                <a:cubicBezTo>
                  <a:pt x="4204" y="219"/>
                  <a:pt x="3742" y="483"/>
                  <a:pt x="3425" y="890"/>
                </a:cubicBezTo>
                <a:cubicBezTo>
                  <a:pt x="3335" y="990"/>
                  <a:pt x="3269" y="1099"/>
                  <a:pt x="3203" y="1210"/>
                </a:cubicBezTo>
                <a:cubicBezTo>
                  <a:pt x="2698" y="2013"/>
                  <a:pt x="2542" y="3028"/>
                  <a:pt x="1850" y="3699"/>
                </a:cubicBezTo>
                <a:cubicBezTo>
                  <a:pt x="1784" y="3765"/>
                  <a:pt x="1707" y="3820"/>
                  <a:pt x="1628" y="3886"/>
                </a:cubicBezTo>
                <a:cubicBezTo>
                  <a:pt x="1597" y="3908"/>
                  <a:pt x="1552" y="3939"/>
                  <a:pt x="1520" y="3974"/>
                </a:cubicBezTo>
                <a:cubicBezTo>
                  <a:pt x="1155" y="4227"/>
                  <a:pt x="769" y="4436"/>
                  <a:pt x="474" y="4766"/>
                </a:cubicBezTo>
                <a:cubicBezTo>
                  <a:pt x="122" y="5163"/>
                  <a:pt x="1" y="5681"/>
                  <a:pt x="133" y="6185"/>
                </a:cubicBezTo>
                <a:cubicBezTo>
                  <a:pt x="439" y="7364"/>
                  <a:pt x="1750" y="7826"/>
                  <a:pt x="2841" y="7903"/>
                </a:cubicBezTo>
                <a:cubicBezTo>
                  <a:pt x="2959" y="7911"/>
                  <a:pt x="3077" y="7915"/>
                  <a:pt x="3194" y="7915"/>
                </a:cubicBezTo>
                <a:cubicBezTo>
                  <a:pt x="5400" y="7915"/>
                  <a:pt x="7573" y="6455"/>
                  <a:pt x="8168" y="4283"/>
                </a:cubicBezTo>
                <a:cubicBezTo>
                  <a:pt x="8467" y="3170"/>
                  <a:pt x="8279" y="1958"/>
                  <a:pt x="7542" y="1046"/>
                </a:cubicBezTo>
                <a:cubicBezTo>
                  <a:pt x="6994" y="386"/>
                  <a:pt x="6203" y="0"/>
                  <a:pt x="5370"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44" name="Google Shape;444;p32"/>
          <p:cNvGrpSpPr/>
          <p:nvPr/>
        </p:nvGrpSpPr>
        <p:grpSpPr>
          <a:xfrm>
            <a:off x="371569" y="4331246"/>
            <a:ext cx="683069" cy="601200"/>
            <a:chOff x="7650183" y="2024411"/>
            <a:chExt cx="271016" cy="238534"/>
          </a:xfrm>
        </p:grpSpPr>
        <p:sp>
          <p:nvSpPr>
            <p:cNvPr id="445" name="Google Shape;445;p32"/>
            <p:cNvSpPr/>
            <p:nvPr/>
          </p:nvSpPr>
          <p:spPr>
            <a:xfrm>
              <a:off x="7815363" y="2046274"/>
              <a:ext cx="85043" cy="59878"/>
            </a:xfrm>
            <a:custGeom>
              <a:rect b="b" l="l" r="r" t="t"/>
              <a:pathLst>
                <a:path extrusionOk="0" h="671" w="953">
                  <a:moveTo>
                    <a:pt x="554" y="0"/>
                  </a:moveTo>
                  <a:cubicBezTo>
                    <a:pt x="383" y="0"/>
                    <a:pt x="211" y="131"/>
                    <a:pt x="107" y="260"/>
                  </a:cubicBezTo>
                  <a:cubicBezTo>
                    <a:pt x="0" y="435"/>
                    <a:pt x="149" y="671"/>
                    <a:pt x="336" y="671"/>
                  </a:cubicBezTo>
                  <a:cubicBezTo>
                    <a:pt x="361" y="671"/>
                    <a:pt x="387" y="666"/>
                    <a:pt x="414" y="657"/>
                  </a:cubicBezTo>
                  <a:cubicBezTo>
                    <a:pt x="636" y="580"/>
                    <a:pt x="953" y="218"/>
                    <a:pt x="688" y="31"/>
                  </a:cubicBezTo>
                  <a:cubicBezTo>
                    <a:pt x="645" y="9"/>
                    <a:pt x="599" y="0"/>
                    <a:pt x="55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32"/>
            <p:cNvSpPr/>
            <p:nvPr/>
          </p:nvSpPr>
          <p:spPr>
            <a:xfrm>
              <a:off x="7739957" y="2097319"/>
              <a:ext cx="106014" cy="68891"/>
            </a:xfrm>
            <a:custGeom>
              <a:rect b="b" l="l" r="r" t="t"/>
              <a:pathLst>
                <a:path extrusionOk="0" h="772" w="1188">
                  <a:moveTo>
                    <a:pt x="695" y="1"/>
                  </a:moveTo>
                  <a:cubicBezTo>
                    <a:pt x="398" y="1"/>
                    <a:pt x="1" y="361"/>
                    <a:pt x="226" y="648"/>
                  </a:cubicBezTo>
                  <a:cubicBezTo>
                    <a:pt x="291" y="735"/>
                    <a:pt x="373" y="772"/>
                    <a:pt x="458" y="772"/>
                  </a:cubicBezTo>
                  <a:cubicBezTo>
                    <a:pt x="799" y="772"/>
                    <a:pt x="1188" y="186"/>
                    <a:pt x="765" y="8"/>
                  </a:cubicBezTo>
                  <a:cubicBezTo>
                    <a:pt x="742" y="3"/>
                    <a:pt x="719" y="1"/>
                    <a:pt x="69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32"/>
            <p:cNvSpPr/>
            <p:nvPr/>
          </p:nvSpPr>
          <p:spPr>
            <a:xfrm>
              <a:off x="7666960" y="2155413"/>
              <a:ext cx="100303" cy="72996"/>
            </a:xfrm>
            <a:custGeom>
              <a:rect b="b" l="l" r="r" t="t"/>
              <a:pathLst>
                <a:path extrusionOk="0" h="818" w="1124">
                  <a:moveTo>
                    <a:pt x="687" y="0"/>
                  </a:moveTo>
                  <a:cubicBezTo>
                    <a:pt x="370" y="0"/>
                    <a:pt x="1" y="382"/>
                    <a:pt x="238" y="678"/>
                  </a:cubicBezTo>
                  <a:cubicBezTo>
                    <a:pt x="312" y="776"/>
                    <a:pt x="406" y="817"/>
                    <a:pt x="504" y="817"/>
                  </a:cubicBezTo>
                  <a:cubicBezTo>
                    <a:pt x="801" y="817"/>
                    <a:pt x="1123" y="440"/>
                    <a:pt x="964" y="150"/>
                  </a:cubicBezTo>
                  <a:cubicBezTo>
                    <a:pt x="895" y="44"/>
                    <a:pt x="794" y="0"/>
                    <a:pt x="68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32"/>
            <p:cNvSpPr/>
            <p:nvPr/>
          </p:nvSpPr>
          <p:spPr>
            <a:xfrm>
              <a:off x="7710776" y="2082416"/>
              <a:ext cx="982" cy="89"/>
            </a:xfrm>
            <a:custGeom>
              <a:rect b="b" l="l" r="r" t="t"/>
              <a:pathLst>
                <a:path extrusionOk="0" h="1" w="11">
                  <a:moveTo>
                    <a:pt x="0" y="1"/>
                  </a:moveTo>
                  <a:lnTo>
                    <a:pt x="11"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32"/>
            <p:cNvSpPr/>
            <p:nvPr/>
          </p:nvSpPr>
          <p:spPr>
            <a:xfrm>
              <a:off x="7650183" y="2082416"/>
              <a:ext cx="98161" cy="58004"/>
            </a:xfrm>
            <a:custGeom>
              <a:rect b="b" l="l" r="r" t="t"/>
              <a:pathLst>
                <a:path extrusionOk="0" h="650" w="1100">
                  <a:moveTo>
                    <a:pt x="679" y="1"/>
                  </a:moveTo>
                  <a:cubicBezTo>
                    <a:pt x="262" y="11"/>
                    <a:pt x="0" y="649"/>
                    <a:pt x="517" y="649"/>
                  </a:cubicBezTo>
                  <a:cubicBezTo>
                    <a:pt x="530" y="649"/>
                    <a:pt x="544" y="649"/>
                    <a:pt x="558" y="648"/>
                  </a:cubicBezTo>
                  <a:cubicBezTo>
                    <a:pt x="801" y="606"/>
                    <a:pt x="1099" y="11"/>
                    <a:pt x="714" y="11"/>
                  </a:cubicBezTo>
                  <a:cubicBezTo>
                    <a:pt x="690" y="11"/>
                    <a:pt x="679" y="1"/>
                    <a:pt x="67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32"/>
            <p:cNvSpPr/>
            <p:nvPr/>
          </p:nvSpPr>
          <p:spPr>
            <a:xfrm>
              <a:off x="7729605" y="2024411"/>
              <a:ext cx="90398" cy="57380"/>
            </a:xfrm>
            <a:custGeom>
              <a:rect b="b" l="l" r="r" t="t"/>
              <a:pathLst>
                <a:path extrusionOk="0" h="643" w="1013">
                  <a:moveTo>
                    <a:pt x="648" y="1"/>
                  </a:moveTo>
                  <a:cubicBezTo>
                    <a:pt x="85" y="1"/>
                    <a:pt x="0" y="642"/>
                    <a:pt x="406" y="642"/>
                  </a:cubicBezTo>
                  <a:cubicBezTo>
                    <a:pt x="452" y="642"/>
                    <a:pt x="503" y="634"/>
                    <a:pt x="561" y="616"/>
                  </a:cubicBezTo>
                  <a:cubicBezTo>
                    <a:pt x="770" y="505"/>
                    <a:pt x="1013" y="56"/>
                    <a:pt x="64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32"/>
            <p:cNvSpPr/>
            <p:nvPr/>
          </p:nvSpPr>
          <p:spPr>
            <a:xfrm>
              <a:off x="7820182" y="2124625"/>
              <a:ext cx="101017" cy="66571"/>
            </a:xfrm>
            <a:custGeom>
              <a:rect b="b" l="l" r="r" t="t"/>
              <a:pathLst>
                <a:path extrusionOk="0" h="746" w="1132">
                  <a:moveTo>
                    <a:pt x="745" y="1"/>
                  </a:moveTo>
                  <a:lnTo>
                    <a:pt x="745" y="1"/>
                  </a:lnTo>
                  <a:cubicBezTo>
                    <a:pt x="1" y="91"/>
                    <a:pt x="64" y="746"/>
                    <a:pt x="426" y="746"/>
                  </a:cubicBezTo>
                  <a:cubicBezTo>
                    <a:pt x="497" y="746"/>
                    <a:pt x="579" y="721"/>
                    <a:pt x="669" y="661"/>
                  </a:cubicBezTo>
                  <a:cubicBezTo>
                    <a:pt x="856" y="519"/>
                    <a:pt x="1131" y="56"/>
                    <a:pt x="74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32"/>
            <p:cNvSpPr/>
            <p:nvPr/>
          </p:nvSpPr>
          <p:spPr>
            <a:xfrm>
              <a:off x="7744865" y="2197801"/>
              <a:ext cx="88791" cy="65143"/>
            </a:xfrm>
            <a:custGeom>
              <a:rect b="b" l="l" r="r" t="t"/>
              <a:pathLst>
                <a:path extrusionOk="0" h="730" w="995">
                  <a:moveTo>
                    <a:pt x="597" y="1"/>
                  </a:moveTo>
                  <a:cubicBezTo>
                    <a:pt x="412" y="1"/>
                    <a:pt x="237" y="141"/>
                    <a:pt x="126" y="280"/>
                  </a:cubicBezTo>
                  <a:cubicBezTo>
                    <a:pt x="0" y="479"/>
                    <a:pt x="183" y="729"/>
                    <a:pt x="393" y="729"/>
                  </a:cubicBezTo>
                  <a:cubicBezTo>
                    <a:pt x="439" y="729"/>
                    <a:pt x="487" y="717"/>
                    <a:pt x="533" y="689"/>
                  </a:cubicBezTo>
                  <a:cubicBezTo>
                    <a:pt x="731" y="568"/>
                    <a:pt x="995" y="161"/>
                    <a:pt x="699" y="16"/>
                  </a:cubicBezTo>
                  <a:cubicBezTo>
                    <a:pt x="665" y="5"/>
                    <a:pt x="631" y="1"/>
                    <a:pt x="59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3" name="Google Shape;453;p32"/>
          <p:cNvSpPr/>
          <p:nvPr/>
        </p:nvSpPr>
        <p:spPr>
          <a:xfrm>
            <a:off x="8061175" y="328251"/>
            <a:ext cx="665853" cy="822221"/>
          </a:xfrm>
          <a:custGeom>
            <a:rect b="b" l="l" r="r" t="t"/>
            <a:pathLst>
              <a:path extrusionOk="0" h="3865" w="3130">
                <a:moveTo>
                  <a:pt x="703" y="1"/>
                </a:moveTo>
                <a:cubicBezTo>
                  <a:pt x="606" y="1"/>
                  <a:pt x="510" y="21"/>
                  <a:pt x="421" y="65"/>
                </a:cubicBezTo>
                <a:cubicBezTo>
                  <a:pt x="199" y="176"/>
                  <a:pt x="67" y="406"/>
                  <a:pt x="35" y="660"/>
                </a:cubicBezTo>
                <a:cubicBezTo>
                  <a:pt x="1" y="903"/>
                  <a:pt x="67" y="1143"/>
                  <a:pt x="167" y="1376"/>
                </a:cubicBezTo>
                <a:cubicBezTo>
                  <a:pt x="265" y="1595"/>
                  <a:pt x="397" y="1804"/>
                  <a:pt x="529" y="2015"/>
                </a:cubicBezTo>
                <a:cubicBezTo>
                  <a:pt x="870" y="2596"/>
                  <a:pt x="1148" y="3215"/>
                  <a:pt x="1322" y="3865"/>
                </a:cubicBezTo>
                <a:cubicBezTo>
                  <a:pt x="1621" y="3423"/>
                  <a:pt x="1951" y="3027"/>
                  <a:pt x="2257" y="2610"/>
                </a:cubicBezTo>
                <a:cubicBezTo>
                  <a:pt x="2588" y="2158"/>
                  <a:pt x="2897" y="1672"/>
                  <a:pt x="3039" y="1133"/>
                </a:cubicBezTo>
                <a:cubicBezTo>
                  <a:pt x="3095" y="903"/>
                  <a:pt x="3129" y="628"/>
                  <a:pt x="2963" y="440"/>
                </a:cubicBezTo>
                <a:cubicBezTo>
                  <a:pt x="2868" y="325"/>
                  <a:pt x="2724" y="273"/>
                  <a:pt x="2574" y="273"/>
                </a:cubicBezTo>
                <a:cubicBezTo>
                  <a:pt x="2466" y="273"/>
                  <a:pt x="2355" y="301"/>
                  <a:pt x="2257" y="350"/>
                </a:cubicBezTo>
                <a:cubicBezTo>
                  <a:pt x="2038" y="451"/>
                  <a:pt x="1874" y="649"/>
                  <a:pt x="1718" y="847"/>
                </a:cubicBezTo>
                <a:cubicBezTo>
                  <a:pt x="1621" y="615"/>
                  <a:pt x="1488" y="406"/>
                  <a:pt x="1301" y="242"/>
                </a:cubicBezTo>
                <a:cubicBezTo>
                  <a:pt x="1141" y="98"/>
                  <a:pt x="919" y="1"/>
                  <a:pt x="703" y="1"/>
                </a:cubicBezTo>
                <a:close/>
              </a:path>
            </a:pathLst>
          </a:custGeom>
          <a:solidFill>
            <a:srgbClr val="EF8F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32"/>
          <p:cNvSpPr txBox="1"/>
          <p:nvPr>
            <p:ph type="title"/>
          </p:nvPr>
        </p:nvSpPr>
        <p:spPr>
          <a:xfrm>
            <a:off x="720000" y="540000"/>
            <a:ext cx="7704000" cy="4776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55" name="Google Shape;455;p32"/>
          <p:cNvSpPr txBox="1"/>
          <p:nvPr>
            <p:ph idx="1" type="subTitle"/>
          </p:nvPr>
        </p:nvSpPr>
        <p:spPr>
          <a:xfrm>
            <a:off x="3592597" y="4020976"/>
            <a:ext cx="3140400" cy="537300"/>
          </a:xfrm>
          <a:prstGeom prst="rect">
            <a:avLst/>
          </a:prstGeom>
        </p:spPr>
        <p:txBody>
          <a:bodyPr anchorCtr="0" anchor="t" bIns="91425" lIns="91425" spcFirstLastPara="1" rIns="91425" wrap="square" tIns="91425">
            <a:noAutofit/>
          </a:bodyPr>
          <a:lstStyle>
            <a:lvl1pPr lvl="0" marR="0">
              <a:lnSpc>
                <a:spcPct val="100000"/>
              </a:lnSpc>
              <a:spcBef>
                <a:spcPts val="0"/>
              </a:spcBef>
              <a:spcAft>
                <a:spcPts val="0"/>
              </a:spcAft>
              <a:buSzPts val="1400"/>
              <a:buNone/>
              <a:defRPr/>
            </a:lvl1pPr>
            <a:lvl2pPr lvl="1">
              <a:lnSpc>
                <a:spcPct val="100000"/>
              </a:lnSpc>
              <a:spcBef>
                <a:spcPts val="0"/>
              </a:spcBef>
              <a:spcAft>
                <a:spcPts val="0"/>
              </a:spcAft>
              <a:buSzPts val="2100"/>
              <a:buNone/>
              <a:defRPr sz="2100"/>
            </a:lvl2pPr>
            <a:lvl3pPr lvl="2">
              <a:lnSpc>
                <a:spcPct val="100000"/>
              </a:lnSpc>
              <a:spcBef>
                <a:spcPts val="0"/>
              </a:spcBef>
              <a:spcAft>
                <a:spcPts val="0"/>
              </a:spcAft>
              <a:buSzPts val="2100"/>
              <a:buNone/>
              <a:defRPr sz="2100"/>
            </a:lvl3pPr>
            <a:lvl4pPr lvl="3">
              <a:lnSpc>
                <a:spcPct val="100000"/>
              </a:lnSpc>
              <a:spcBef>
                <a:spcPts val="0"/>
              </a:spcBef>
              <a:spcAft>
                <a:spcPts val="0"/>
              </a:spcAft>
              <a:buSzPts val="2100"/>
              <a:buNone/>
              <a:defRPr sz="2100"/>
            </a:lvl4pPr>
            <a:lvl5pPr lvl="4">
              <a:lnSpc>
                <a:spcPct val="100000"/>
              </a:lnSpc>
              <a:spcBef>
                <a:spcPts val="0"/>
              </a:spcBef>
              <a:spcAft>
                <a:spcPts val="0"/>
              </a:spcAft>
              <a:buSzPts val="2100"/>
              <a:buNone/>
              <a:defRPr sz="2100"/>
            </a:lvl5pPr>
            <a:lvl6pPr lvl="5">
              <a:lnSpc>
                <a:spcPct val="100000"/>
              </a:lnSpc>
              <a:spcBef>
                <a:spcPts val="0"/>
              </a:spcBef>
              <a:spcAft>
                <a:spcPts val="0"/>
              </a:spcAft>
              <a:buSzPts val="2100"/>
              <a:buNone/>
              <a:defRPr sz="2100"/>
            </a:lvl6pPr>
            <a:lvl7pPr lvl="6">
              <a:lnSpc>
                <a:spcPct val="100000"/>
              </a:lnSpc>
              <a:spcBef>
                <a:spcPts val="0"/>
              </a:spcBef>
              <a:spcAft>
                <a:spcPts val="0"/>
              </a:spcAft>
              <a:buSzPts val="2100"/>
              <a:buNone/>
              <a:defRPr sz="2100"/>
            </a:lvl7pPr>
            <a:lvl8pPr lvl="7">
              <a:lnSpc>
                <a:spcPct val="100000"/>
              </a:lnSpc>
              <a:spcBef>
                <a:spcPts val="0"/>
              </a:spcBef>
              <a:spcAft>
                <a:spcPts val="0"/>
              </a:spcAft>
              <a:buSzPts val="2100"/>
              <a:buNone/>
              <a:defRPr sz="2100"/>
            </a:lvl8pPr>
            <a:lvl9pPr lvl="8">
              <a:lnSpc>
                <a:spcPct val="100000"/>
              </a:lnSpc>
              <a:spcBef>
                <a:spcPts val="0"/>
              </a:spcBef>
              <a:spcAft>
                <a:spcPts val="0"/>
              </a:spcAft>
              <a:buSzPts val="2100"/>
              <a:buNone/>
              <a:defRPr sz="2100"/>
            </a:lvl9pPr>
          </a:lstStyle>
          <a:p/>
        </p:txBody>
      </p:sp>
      <p:sp>
        <p:nvSpPr>
          <p:cNvPr id="456" name="Google Shape;456;p32"/>
          <p:cNvSpPr txBox="1"/>
          <p:nvPr>
            <p:ph idx="2" type="subTitle"/>
          </p:nvPr>
        </p:nvSpPr>
        <p:spPr>
          <a:xfrm>
            <a:off x="3592578" y="1775129"/>
            <a:ext cx="3140400" cy="5373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400"/>
              <a:buNone/>
              <a:defRPr/>
            </a:lvl1pPr>
            <a:lvl2pPr lvl="1">
              <a:lnSpc>
                <a:spcPct val="100000"/>
              </a:lnSpc>
              <a:spcBef>
                <a:spcPts val="0"/>
              </a:spcBef>
              <a:spcAft>
                <a:spcPts val="0"/>
              </a:spcAft>
              <a:buSzPts val="2100"/>
              <a:buNone/>
              <a:defRPr sz="2100"/>
            </a:lvl2pPr>
            <a:lvl3pPr lvl="2">
              <a:lnSpc>
                <a:spcPct val="100000"/>
              </a:lnSpc>
              <a:spcBef>
                <a:spcPts val="0"/>
              </a:spcBef>
              <a:spcAft>
                <a:spcPts val="0"/>
              </a:spcAft>
              <a:buSzPts val="2100"/>
              <a:buNone/>
              <a:defRPr sz="2100"/>
            </a:lvl3pPr>
            <a:lvl4pPr lvl="3">
              <a:lnSpc>
                <a:spcPct val="100000"/>
              </a:lnSpc>
              <a:spcBef>
                <a:spcPts val="0"/>
              </a:spcBef>
              <a:spcAft>
                <a:spcPts val="0"/>
              </a:spcAft>
              <a:buSzPts val="2100"/>
              <a:buNone/>
              <a:defRPr sz="2100"/>
            </a:lvl4pPr>
            <a:lvl5pPr lvl="4">
              <a:lnSpc>
                <a:spcPct val="100000"/>
              </a:lnSpc>
              <a:spcBef>
                <a:spcPts val="0"/>
              </a:spcBef>
              <a:spcAft>
                <a:spcPts val="0"/>
              </a:spcAft>
              <a:buSzPts val="2100"/>
              <a:buNone/>
              <a:defRPr sz="2100"/>
            </a:lvl5pPr>
            <a:lvl6pPr lvl="5">
              <a:lnSpc>
                <a:spcPct val="100000"/>
              </a:lnSpc>
              <a:spcBef>
                <a:spcPts val="0"/>
              </a:spcBef>
              <a:spcAft>
                <a:spcPts val="0"/>
              </a:spcAft>
              <a:buSzPts val="2100"/>
              <a:buNone/>
              <a:defRPr sz="2100"/>
            </a:lvl6pPr>
            <a:lvl7pPr lvl="6">
              <a:lnSpc>
                <a:spcPct val="100000"/>
              </a:lnSpc>
              <a:spcBef>
                <a:spcPts val="0"/>
              </a:spcBef>
              <a:spcAft>
                <a:spcPts val="0"/>
              </a:spcAft>
              <a:buSzPts val="2100"/>
              <a:buNone/>
              <a:defRPr sz="2100"/>
            </a:lvl7pPr>
            <a:lvl8pPr lvl="7">
              <a:lnSpc>
                <a:spcPct val="100000"/>
              </a:lnSpc>
              <a:spcBef>
                <a:spcPts val="0"/>
              </a:spcBef>
              <a:spcAft>
                <a:spcPts val="0"/>
              </a:spcAft>
              <a:buSzPts val="2100"/>
              <a:buNone/>
              <a:defRPr sz="2100"/>
            </a:lvl8pPr>
            <a:lvl9pPr lvl="8">
              <a:lnSpc>
                <a:spcPct val="100000"/>
              </a:lnSpc>
              <a:spcBef>
                <a:spcPts val="0"/>
              </a:spcBef>
              <a:spcAft>
                <a:spcPts val="0"/>
              </a:spcAft>
              <a:buSzPts val="2100"/>
              <a:buNone/>
              <a:defRPr sz="2100"/>
            </a:lvl9pPr>
          </a:lstStyle>
          <a:p/>
        </p:txBody>
      </p:sp>
      <p:sp>
        <p:nvSpPr>
          <p:cNvPr id="457" name="Google Shape;457;p32"/>
          <p:cNvSpPr txBox="1"/>
          <p:nvPr>
            <p:ph idx="3" type="subTitle"/>
          </p:nvPr>
        </p:nvSpPr>
        <p:spPr>
          <a:xfrm>
            <a:off x="3592556" y="2875502"/>
            <a:ext cx="3140400" cy="537300"/>
          </a:xfrm>
          <a:prstGeom prst="rect">
            <a:avLst/>
          </a:prstGeom>
        </p:spPr>
        <p:txBody>
          <a:bodyPr anchorCtr="0" anchor="t" bIns="91425" lIns="91425" spcFirstLastPara="1" rIns="91425" wrap="square" tIns="91425">
            <a:noAutofit/>
          </a:bodyPr>
          <a:lstStyle>
            <a:lvl1pPr lvl="0" marR="0">
              <a:lnSpc>
                <a:spcPct val="100000"/>
              </a:lnSpc>
              <a:spcBef>
                <a:spcPts val="0"/>
              </a:spcBef>
              <a:spcAft>
                <a:spcPts val="0"/>
              </a:spcAft>
              <a:buSzPts val="1400"/>
              <a:buNone/>
              <a:defRPr/>
            </a:lvl1pPr>
            <a:lvl2pPr lvl="1">
              <a:lnSpc>
                <a:spcPct val="100000"/>
              </a:lnSpc>
              <a:spcBef>
                <a:spcPts val="0"/>
              </a:spcBef>
              <a:spcAft>
                <a:spcPts val="0"/>
              </a:spcAft>
              <a:buSzPts val="2100"/>
              <a:buNone/>
              <a:defRPr sz="2100"/>
            </a:lvl2pPr>
            <a:lvl3pPr lvl="2">
              <a:lnSpc>
                <a:spcPct val="100000"/>
              </a:lnSpc>
              <a:spcBef>
                <a:spcPts val="0"/>
              </a:spcBef>
              <a:spcAft>
                <a:spcPts val="0"/>
              </a:spcAft>
              <a:buSzPts val="2100"/>
              <a:buNone/>
              <a:defRPr sz="2100"/>
            </a:lvl3pPr>
            <a:lvl4pPr lvl="3">
              <a:lnSpc>
                <a:spcPct val="100000"/>
              </a:lnSpc>
              <a:spcBef>
                <a:spcPts val="0"/>
              </a:spcBef>
              <a:spcAft>
                <a:spcPts val="0"/>
              </a:spcAft>
              <a:buSzPts val="2100"/>
              <a:buNone/>
              <a:defRPr sz="2100"/>
            </a:lvl4pPr>
            <a:lvl5pPr lvl="4">
              <a:lnSpc>
                <a:spcPct val="100000"/>
              </a:lnSpc>
              <a:spcBef>
                <a:spcPts val="0"/>
              </a:spcBef>
              <a:spcAft>
                <a:spcPts val="0"/>
              </a:spcAft>
              <a:buSzPts val="2100"/>
              <a:buNone/>
              <a:defRPr sz="2100"/>
            </a:lvl5pPr>
            <a:lvl6pPr lvl="5">
              <a:lnSpc>
                <a:spcPct val="100000"/>
              </a:lnSpc>
              <a:spcBef>
                <a:spcPts val="0"/>
              </a:spcBef>
              <a:spcAft>
                <a:spcPts val="0"/>
              </a:spcAft>
              <a:buSzPts val="2100"/>
              <a:buNone/>
              <a:defRPr sz="2100"/>
            </a:lvl6pPr>
            <a:lvl7pPr lvl="6">
              <a:lnSpc>
                <a:spcPct val="100000"/>
              </a:lnSpc>
              <a:spcBef>
                <a:spcPts val="0"/>
              </a:spcBef>
              <a:spcAft>
                <a:spcPts val="0"/>
              </a:spcAft>
              <a:buSzPts val="2100"/>
              <a:buNone/>
              <a:defRPr sz="2100"/>
            </a:lvl7pPr>
            <a:lvl8pPr lvl="7">
              <a:lnSpc>
                <a:spcPct val="100000"/>
              </a:lnSpc>
              <a:spcBef>
                <a:spcPts val="0"/>
              </a:spcBef>
              <a:spcAft>
                <a:spcPts val="0"/>
              </a:spcAft>
              <a:buSzPts val="2100"/>
              <a:buNone/>
              <a:defRPr sz="2100"/>
            </a:lvl8pPr>
            <a:lvl9pPr lvl="8">
              <a:lnSpc>
                <a:spcPct val="100000"/>
              </a:lnSpc>
              <a:spcBef>
                <a:spcPts val="0"/>
              </a:spcBef>
              <a:spcAft>
                <a:spcPts val="0"/>
              </a:spcAft>
              <a:buSzPts val="2100"/>
              <a:buNone/>
              <a:defRPr sz="2100"/>
            </a:lvl9pPr>
          </a:lstStyle>
          <a:p/>
        </p:txBody>
      </p:sp>
      <p:sp>
        <p:nvSpPr>
          <p:cNvPr id="458" name="Google Shape;458;p32"/>
          <p:cNvSpPr txBox="1"/>
          <p:nvPr>
            <p:ph idx="4" type="subTitle"/>
          </p:nvPr>
        </p:nvSpPr>
        <p:spPr>
          <a:xfrm>
            <a:off x="3592576" y="3698872"/>
            <a:ext cx="3140400" cy="477600"/>
          </a:xfrm>
          <a:prstGeom prst="rect">
            <a:avLst/>
          </a:prstGeom>
        </p:spPr>
        <p:txBody>
          <a:bodyPr anchorCtr="0" anchor="b" bIns="91425" lIns="91425" spcFirstLastPara="1" rIns="91425" wrap="square" tIns="91425">
            <a:noAutofit/>
          </a:bodyPr>
          <a:lstStyle>
            <a:lvl1pPr lvl="0">
              <a:spcBef>
                <a:spcPts val="0"/>
              </a:spcBef>
              <a:spcAft>
                <a:spcPts val="0"/>
              </a:spcAft>
              <a:buSzPts val="2400"/>
              <a:buFont typeface="Anton"/>
              <a:buNone/>
              <a:defRPr sz="2400">
                <a:latin typeface="Viga"/>
                <a:ea typeface="Viga"/>
                <a:cs typeface="Viga"/>
                <a:sym typeface="Vig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59" name="Google Shape;459;p32"/>
          <p:cNvSpPr txBox="1"/>
          <p:nvPr>
            <p:ph idx="5" type="subTitle"/>
          </p:nvPr>
        </p:nvSpPr>
        <p:spPr>
          <a:xfrm>
            <a:off x="3592534" y="2553398"/>
            <a:ext cx="3140400" cy="477600"/>
          </a:xfrm>
          <a:prstGeom prst="rect">
            <a:avLst/>
          </a:prstGeom>
        </p:spPr>
        <p:txBody>
          <a:bodyPr anchorCtr="0" anchor="b" bIns="91425" lIns="91425" spcFirstLastPara="1" rIns="91425" wrap="square" tIns="91425">
            <a:noAutofit/>
          </a:bodyPr>
          <a:lstStyle>
            <a:lvl1pPr lvl="0">
              <a:spcBef>
                <a:spcPts val="0"/>
              </a:spcBef>
              <a:spcAft>
                <a:spcPts val="0"/>
              </a:spcAft>
              <a:buSzPts val="2400"/>
              <a:buFont typeface="Anton"/>
              <a:buNone/>
              <a:defRPr sz="2400">
                <a:latin typeface="Viga"/>
                <a:ea typeface="Viga"/>
                <a:cs typeface="Viga"/>
                <a:sym typeface="Vig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0" name="Google Shape;460;p32"/>
          <p:cNvSpPr txBox="1"/>
          <p:nvPr>
            <p:ph idx="6" type="subTitle"/>
          </p:nvPr>
        </p:nvSpPr>
        <p:spPr>
          <a:xfrm>
            <a:off x="3592554" y="1453025"/>
            <a:ext cx="3140400" cy="477600"/>
          </a:xfrm>
          <a:prstGeom prst="rect">
            <a:avLst/>
          </a:prstGeom>
        </p:spPr>
        <p:txBody>
          <a:bodyPr anchorCtr="0" anchor="b" bIns="91425" lIns="91425" spcFirstLastPara="1" rIns="91425" wrap="square" tIns="91425">
            <a:noAutofit/>
          </a:bodyPr>
          <a:lstStyle>
            <a:lvl1pPr lvl="0">
              <a:spcBef>
                <a:spcPts val="0"/>
              </a:spcBef>
              <a:spcAft>
                <a:spcPts val="0"/>
              </a:spcAft>
              <a:buSzPts val="2400"/>
              <a:buFont typeface="Anton"/>
              <a:buNone/>
              <a:defRPr sz="2400">
                <a:latin typeface="Viga"/>
                <a:ea typeface="Viga"/>
                <a:cs typeface="Viga"/>
                <a:sym typeface="Vig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2">
  <p:cSld name="CUSTOM_7_1_1">
    <p:spTree>
      <p:nvGrpSpPr>
        <p:cNvPr id="461" name="Shape 461"/>
        <p:cNvGrpSpPr/>
        <p:nvPr/>
      </p:nvGrpSpPr>
      <p:grpSpPr>
        <a:xfrm>
          <a:off x="0" y="0"/>
          <a:ext cx="0" cy="0"/>
          <a:chOff x="0" y="0"/>
          <a:chExt cx="0" cy="0"/>
        </a:xfrm>
      </p:grpSpPr>
      <p:sp>
        <p:nvSpPr>
          <p:cNvPr id="462" name="Google Shape;462;p33"/>
          <p:cNvSpPr/>
          <p:nvPr/>
        </p:nvSpPr>
        <p:spPr>
          <a:xfrm rot="2700000">
            <a:off x="-1303503" y="4000241"/>
            <a:ext cx="3304359" cy="1854822"/>
          </a:xfrm>
          <a:custGeom>
            <a:rect b="b" l="l" r="r" t="t"/>
            <a:pathLst>
              <a:path extrusionOk="0" h="16581" w="29539">
                <a:moveTo>
                  <a:pt x="8792" y="1"/>
                </a:moveTo>
                <a:cubicBezTo>
                  <a:pt x="720" y="1"/>
                  <a:pt x="0" y="14355"/>
                  <a:pt x="11839" y="16424"/>
                </a:cubicBezTo>
                <a:cubicBezTo>
                  <a:pt x="12453" y="16530"/>
                  <a:pt x="13108" y="16581"/>
                  <a:pt x="13790" y="16581"/>
                </a:cubicBezTo>
                <a:cubicBezTo>
                  <a:pt x="18924" y="16581"/>
                  <a:pt x="25572" y="13680"/>
                  <a:pt x="27835" y="9432"/>
                </a:cubicBezTo>
                <a:cubicBezTo>
                  <a:pt x="29539" y="5632"/>
                  <a:pt x="26611" y="3045"/>
                  <a:pt x="23147" y="3045"/>
                </a:cubicBezTo>
                <a:cubicBezTo>
                  <a:pt x="22716" y="3045"/>
                  <a:pt x="22277" y="3085"/>
                  <a:pt x="21837" y="3167"/>
                </a:cubicBezTo>
                <a:cubicBezTo>
                  <a:pt x="21813" y="3167"/>
                  <a:pt x="21803" y="3167"/>
                  <a:pt x="21782" y="3178"/>
                </a:cubicBezTo>
                <a:cubicBezTo>
                  <a:pt x="21212" y="3258"/>
                  <a:pt x="20639" y="3298"/>
                  <a:pt x="20068" y="3298"/>
                </a:cubicBezTo>
                <a:cubicBezTo>
                  <a:pt x="17960" y="3298"/>
                  <a:pt x="15878" y="2753"/>
                  <a:pt x="14042" y="1672"/>
                </a:cubicBezTo>
                <a:cubicBezTo>
                  <a:pt x="12059" y="500"/>
                  <a:pt x="10297" y="1"/>
                  <a:pt x="8792"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33"/>
          <p:cNvSpPr/>
          <p:nvPr/>
        </p:nvSpPr>
        <p:spPr>
          <a:xfrm rot="5400000">
            <a:off x="8002337" y="-513781"/>
            <a:ext cx="1809059" cy="1691372"/>
          </a:xfrm>
          <a:custGeom>
            <a:rect b="b" l="l" r="r" t="t"/>
            <a:pathLst>
              <a:path extrusionOk="0" h="7916" w="8467">
                <a:moveTo>
                  <a:pt x="5370" y="0"/>
                </a:moveTo>
                <a:cubicBezTo>
                  <a:pt x="5145" y="0"/>
                  <a:pt x="4917" y="28"/>
                  <a:pt x="4691" y="87"/>
                </a:cubicBezTo>
                <a:cubicBezTo>
                  <a:pt x="4204" y="219"/>
                  <a:pt x="3742" y="483"/>
                  <a:pt x="3425" y="890"/>
                </a:cubicBezTo>
                <a:cubicBezTo>
                  <a:pt x="3335" y="990"/>
                  <a:pt x="3269" y="1099"/>
                  <a:pt x="3203" y="1210"/>
                </a:cubicBezTo>
                <a:cubicBezTo>
                  <a:pt x="2698" y="2013"/>
                  <a:pt x="2542" y="3028"/>
                  <a:pt x="1850" y="3699"/>
                </a:cubicBezTo>
                <a:cubicBezTo>
                  <a:pt x="1784" y="3765"/>
                  <a:pt x="1707" y="3820"/>
                  <a:pt x="1628" y="3886"/>
                </a:cubicBezTo>
                <a:cubicBezTo>
                  <a:pt x="1597" y="3908"/>
                  <a:pt x="1552" y="3939"/>
                  <a:pt x="1520" y="3974"/>
                </a:cubicBezTo>
                <a:cubicBezTo>
                  <a:pt x="1155" y="4227"/>
                  <a:pt x="769" y="4436"/>
                  <a:pt x="474" y="4766"/>
                </a:cubicBezTo>
                <a:cubicBezTo>
                  <a:pt x="122" y="5163"/>
                  <a:pt x="1" y="5681"/>
                  <a:pt x="133" y="6185"/>
                </a:cubicBezTo>
                <a:cubicBezTo>
                  <a:pt x="439" y="7364"/>
                  <a:pt x="1750" y="7826"/>
                  <a:pt x="2841" y="7903"/>
                </a:cubicBezTo>
                <a:cubicBezTo>
                  <a:pt x="2959" y="7911"/>
                  <a:pt x="3077" y="7915"/>
                  <a:pt x="3194" y="7915"/>
                </a:cubicBezTo>
                <a:cubicBezTo>
                  <a:pt x="5400" y="7915"/>
                  <a:pt x="7573" y="6455"/>
                  <a:pt x="8168" y="4283"/>
                </a:cubicBezTo>
                <a:cubicBezTo>
                  <a:pt x="8467" y="3170"/>
                  <a:pt x="8279" y="1958"/>
                  <a:pt x="7542" y="1046"/>
                </a:cubicBezTo>
                <a:cubicBezTo>
                  <a:pt x="6994" y="386"/>
                  <a:pt x="6203" y="0"/>
                  <a:pt x="5370"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64" name="Google Shape;464;p33"/>
          <p:cNvGrpSpPr/>
          <p:nvPr/>
        </p:nvGrpSpPr>
        <p:grpSpPr>
          <a:xfrm>
            <a:off x="371569" y="4331246"/>
            <a:ext cx="683069" cy="601200"/>
            <a:chOff x="7650183" y="2024411"/>
            <a:chExt cx="271016" cy="238534"/>
          </a:xfrm>
        </p:grpSpPr>
        <p:sp>
          <p:nvSpPr>
            <p:cNvPr id="465" name="Google Shape;465;p33"/>
            <p:cNvSpPr/>
            <p:nvPr/>
          </p:nvSpPr>
          <p:spPr>
            <a:xfrm>
              <a:off x="7815363" y="2046274"/>
              <a:ext cx="85043" cy="59878"/>
            </a:xfrm>
            <a:custGeom>
              <a:rect b="b" l="l" r="r" t="t"/>
              <a:pathLst>
                <a:path extrusionOk="0" h="671" w="953">
                  <a:moveTo>
                    <a:pt x="554" y="0"/>
                  </a:moveTo>
                  <a:cubicBezTo>
                    <a:pt x="383" y="0"/>
                    <a:pt x="211" y="131"/>
                    <a:pt x="107" y="260"/>
                  </a:cubicBezTo>
                  <a:cubicBezTo>
                    <a:pt x="0" y="435"/>
                    <a:pt x="149" y="671"/>
                    <a:pt x="336" y="671"/>
                  </a:cubicBezTo>
                  <a:cubicBezTo>
                    <a:pt x="361" y="671"/>
                    <a:pt x="387" y="666"/>
                    <a:pt x="414" y="657"/>
                  </a:cubicBezTo>
                  <a:cubicBezTo>
                    <a:pt x="636" y="580"/>
                    <a:pt x="953" y="218"/>
                    <a:pt x="688" y="31"/>
                  </a:cubicBezTo>
                  <a:cubicBezTo>
                    <a:pt x="645" y="9"/>
                    <a:pt x="599" y="0"/>
                    <a:pt x="55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33"/>
            <p:cNvSpPr/>
            <p:nvPr/>
          </p:nvSpPr>
          <p:spPr>
            <a:xfrm>
              <a:off x="7739957" y="2097319"/>
              <a:ext cx="106014" cy="68891"/>
            </a:xfrm>
            <a:custGeom>
              <a:rect b="b" l="l" r="r" t="t"/>
              <a:pathLst>
                <a:path extrusionOk="0" h="772" w="1188">
                  <a:moveTo>
                    <a:pt x="695" y="1"/>
                  </a:moveTo>
                  <a:cubicBezTo>
                    <a:pt x="398" y="1"/>
                    <a:pt x="1" y="361"/>
                    <a:pt x="226" y="648"/>
                  </a:cubicBezTo>
                  <a:cubicBezTo>
                    <a:pt x="291" y="735"/>
                    <a:pt x="373" y="772"/>
                    <a:pt x="458" y="772"/>
                  </a:cubicBezTo>
                  <a:cubicBezTo>
                    <a:pt x="799" y="772"/>
                    <a:pt x="1188" y="186"/>
                    <a:pt x="765" y="8"/>
                  </a:cubicBezTo>
                  <a:cubicBezTo>
                    <a:pt x="742" y="3"/>
                    <a:pt x="719" y="1"/>
                    <a:pt x="69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33"/>
            <p:cNvSpPr/>
            <p:nvPr/>
          </p:nvSpPr>
          <p:spPr>
            <a:xfrm>
              <a:off x="7666960" y="2155413"/>
              <a:ext cx="100303" cy="72996"/>
            </a:xfrm>
            <a:custGeom>
              <a:rect b="b" l="l" r="r" t="t"/>
              <a:pathLst>
                <a:path extrusionOk="0" h="818" w="1124">
                  <a:moveTo>
                    <a:pt x="687" y="0"/>
                  </a:moveTo>
                  <a:cubicBezTo>
                    <a:pt x="370" y="0"/>
                    <a:pt x="1" y="382"/>
                    <a:pt x="238" y="678"/>
                  </a:cubicBezTo>
                  <a:cubicBezTo>
                    <a:pt x="312" y="776"/>
                    <a:pt x="406" y="817"/>
                    <a:pt x="504" y="817"/>
                  </a:cubicBezTo>
                  <a:cubicBezTo>
                    <a:pt x="801" y="817"/>
                    <a:pt x="1123" y="440"/>
                    <a:pt x="964" y="150"/>
                  </a:cubicBezTo>
                  <a:cubicBezTo>
                    <a:pt x="895" y="44"/>
                    <a:pt x="794" y="0"/>
                    <a:pt x="68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33"/>
            <p:cNvSpPr/>
            <p:nvPr/>
          </p:nvSpPr>
          <p:spPr>
            <a:xfrm>
              <a:off x="7710776" y="2082416"/>
              <a:ext cx="982" cy="89"/>
            </a:xfrm>
            <a:custGeom>
              <a:rect b="b" l="l" r="r" t="t"/>
              <a:pathLst>
                <a:path extrusionOk="0" h="1" w="11">
                  <a:moveTo>
                    <a:pt x="0" y="1"/>
                  </a:moveTo>
                  <a:lnTo>
                    <a:pt x="11"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33"/>
            <p:cNvSpPr/>
            <p:nvPr/>
          </p:nvSpPr>
          <p:spPr>
            <a:xfrm>
              <a:off x="7650183" y="2082416"/>
              <a:ext cx="98161" cy="58004"/>
            </a:xfrm>
            <a:custGeom>
              <a:rect b="b" l="l" r="r" t="t"/>
              <a:pathLst>
                <a:path extrusionOk="0" h="650" w="1100">
                  <a:moveTo>
                    <a:pt x="679" y="1"/>
                  </a:moveTo>
                  <a:cubicBezTo>
                    <a:pt x="262" y="11"/>
                    <a:pt x="0" y="649"/>
                    <a:pt x="517" y="649"/>
                  </a:cubicBezTo>
                  <a:cubicBezTo>
                    <a:pt x="530" y="649"/>
                    <a:pt x="544" y="649"/>
                    <a:pt x="558" y="648"/>
                  </a:cubicBezTo>
                  <a:cubicBezTo>
                    <a:pt x="801" y="606"/>
                    <a:pt x="1099" y="11"/>
                    <a:pt x="714" y="11"/>
                  </a:cubicBezTo>
                  <a:cubicBezTo>
                    <a:pt x="690" y="11"/>
                    <a:pt x="679" y="1"/>
                    <a:pt x="67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33"/>
            <p:cNvSpPr/>
            <p:nvPr/>
          </p:nvSpPr>
          <p:spPr>
            <a:xfrm>
              <a:off x="7729605" y="2024411"/>
              <a:ext cx="90398" cy="57380"/>
            </a:xfrm>
            <a:custGeom>
              <a:rect b="b" l="l" r="r" t="t"/>
              <a:pathLst>
                <a:path extrusionOk="0" h="643" w="1013">
                  <a:moveTo>
                    <a:pt x="648" y="1"/>
                  </a:moveTo>
                  <a:cubicBezTo>
                    <a:pt x="85" y="1"/>
                    <a:pt x="0" y="642"/>
                    <a:pt x="406" y="642"/>
                  </a:cubicBezTo>
                  <a:cubicBezTo>
                    <a:pt x="452" y="642"/>
                    <a:pt x="503" y="634"/>
                    <a:pt x="561" y="616"/>
                  </a:cubicBezTo>
                  <a:cubicBezTo>
                    <a:pt x="770" y="505"/>
                    <a:pt x="1013" y="56"/>
                    <a:pt x="64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33"/>
            <p:cNvSpPr/>
            <p:nvPr/>
          </p:nvSpPr>
          <p:spPr>
            <a:xfrm>
              <a:off x="7820182" y="2124625"/>
              <a:ext cx="101017" cy="66571"/>
            </a:xfrm>
            <a:custGeom>
              <a:rect b="b" l="l" r="r" t="t"/>
              <a:pathLst>
                <a:path extrusionOk="0" h="746" w="1132">
                  <a:moveTo>
                    <a:pt x="745" y="1"/>
                  </a:moveTo>
                  <a:lnTo>
                    <a:pt x="745" y="1"/>
                  </a:lnTo>
                  <a:cubicBezTo>
                    <a:pt x="1" y="91"/>
                    <a:pt x="64" y="746"/>
                    <a:pt x="426" y="746"/>
                  </a:cubicBezTo>
                  <a:cubicBezTo>
                    <a:pt x="497" y="746"/>
                    <a:pt x="579" y="721"/>
                    <a:pt x="669" y="661"/>
                  </a:cubicBezTo>
                  <a:cubicBezTo>
                    <a:pt x="856" y="519"/>
                    <a:pt x="1131" y="56"/>
                    <a:pt x="74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33"/>
            <p:cNvSpPr/>
            <p:nvPr/>
          </p:nvSpPr>
          <p:spPr>
            <a:xfrm>
              <a:off x="7744865" y="2197801"/>
              <a:ext cx="88791" cy="65143"/>
            </a:xfrm>
            <a:custGeom>
              <a:rect b="b" l="l" r="r" t="t"/>
              <a:pathLst>
                <a:path extrusionOk="0" h="730" w="995">
                  <a:moveTo>
                    <a:pt x="597" y="1"/>
                  </a:moveTo>
                  <a:cubicBezTo>
                    <a:pt x="412" y="1"/>
                    <a:pt x="237" y="141"/>
                    <a:pt x="126" y="280"/>
                  </a:cubicBezTo>
                  <a:cubicBezTo>
                    <a:pt x="0" y="479"/>
                    <a:pt x="183" y="729"/>
                    <a:pt x="393" y="729"/>
                  </a:cubicBezTo>
                  <a:cubicBezTo>
                    <a:pt x="439" y="729"/>
                    <a:pt x="487" y="717"/>
                    <a:pt x="533" y="689"/>
                  </a:cubicBezTo>
                  <a:cubicBezTo>
                    <a:pt x="731" y="568"/>
                    <a:pt x="995" y="161"/>
                    <a:pt x="699" y="16"/>
                  </a:cubicBezTo>
                  <a:cubicBezTo>
                    <a:pt x="665" y="5"/>
                    <a:pt x="631" y="1"/>
                    <a:pt x="59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73" name="Google Shape;473;p33"/>
          <p:cNvSpPr/>
          <p:nvPr/>
        </p:nvSpPr>
        <p:spPr>
          <a:xfrm>
            <a:off x="8061175" y="328251"/>
            <a:ext cx="665853" cy="822221"/>
          </a:xfrm>
          <a:custGeom>
            <a:rect b="b" l="l" r="r" t="t"/>
            <a:pathLst>
              <a:path extrusionOk="0" h="3865" w="3130">
                <a:moveTo>
                  <a:pt x="703" y="1"/>
                </a:moveTo>
                <a:cubicBezTo>
                  <a:pt x="606" y="1"/>
                  <a:pt x="510" y="21"/>
                  <a:pt x="421" y="65"/>
                </a:cubicBezTo>
                <a:cubicBezTo>
                  <a:pt x="199" y="176"/>
                  <a:pt x="67" y="406"/>
                  <a:pt x="35" y="660"/>
                </a:cubicBezTo>
                <a:cubicBezTo>
                  <a:pt x="1" y="903"/>
                  <a:pt x="67" y="1143"/>
                  <a:pt x="167" y="1376"/>
                </a:cubicBezTo>
                <a:cubicBezTo>
                  <a:pt x="265" y="1595"/>
                  <a:pt x="397" y="1804"/>
                  <a:pt x="529" y="2015"/>
                </a:cubicBezTo>
                <a:cubicBezTo>
                  <a:pt x="870" y="2596"/>
                  <a:pt x="1148" y="3215"/>
                  <a:pt x="1322" y="3865"/>
                </a:cubicBezTo>
                <a:cubicBezTo>
                  <a:pt x="1621" y="3423"/>
                  <a:pt x="1951" y="3027"/>
                  <a:pt x="2257" y="2610"/>
                </a:cubicBezTo>
                <a:cubicBezTo>
                  <a:pt x="2588" y="2158"/>
                  <a:pt x="2897" y="1672"/>
                  <a:pt x="3039" y="1133"/>
                </a:cubicBezTo>
                <a:cubicBezTo>
                  <a:pt x="3095" y="903"/>
                  <a:pt x="3129" y="628"/>
                  <a:pt x="2963" y="440"/>
                </a:cubicBezTo>
                <a:cubicBezTo>
                  <a:pt x="2868" y="325"/>
                  <a:pt x="2724" y="273"/>
                  <a:pt x="2574" y="273"/>
                </a:cubicBezTo>
                <a:cubicBezTo>
                  <a:pt x="2466" y="273"/>
                  <a:pt x="2355" y="301"/>
                  <a:pt x="2257" y="350"/>
                </a:cubicBezTo>
                <a:cubicBezTo>
                  <a:pt x="2038" y="451"/>
                  <a:pt x="1874" y="649"/>
                  <a:pt x="1718" y="847"/>
                </a:cubicBezTo>
                <a:cubicBezTo>
                  <a:pt x="1621" y="615"/>
                  <a:pt x="1488" y="406"/>
                  <a:pt x="1301" y="242"/>
                </a:cubicBezTo>
                <a:cubicBezTo>
                  <a:pt x="1141" y="98"/>
                  <a:pt x="919" y="1"/>
                  <a:pt x="703" y="1"/>
                </a:cubicBezTo>
                <a:close/>
              </a:path>
            </a:pathLst>
          </a:custGeom>
          <a:solidFill>
            <a:srgbClr val="EF8F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33"/>
          <p:cNvSpPr txBox="1"/>
          <p:nvPr>
            <p:ph type="title"/>
          </p:nvPr>
        </p:nvSpPr>
        <p:spPr>
          <a:xfrm>
            <a:off x="720000" y="540000"/>
            <a:ext cx="7704000" cy="4776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75" name="Google Shape;475;p33"/>
          <p:cNvSpPr txBox="1"/>
          <p:nvPr>
            <p:ph idx="1" type="subTitle"/>
          </p:nvPr>
        </p:nvSpPr>
        <p:spPr>
          <a:xfrm>
            <a:off x="1618718" y="4020975"/>
            <a:ext cx="1987800" cy="537300"/>
          </a:xfrm>
          <a:prstGeom prst="rect">
            <a:avLst/>
          </a:prstGeom>
        </p:spPr>
        <p:txBody>
          <a:bodyPr anchorCtr="0" anchor="t" bIns="91425" lIns="91425" spcFirstLastPara="1" rIns="91425" wrap="square" tIns="91425">
            <a:noAutofit/>
          </a:bodyPr>
          <a:lstStyle>
            <a:lvl1pPr lvl="0" marR="0">
              <a:lnSpc>
                <a:spcPct val="100000"/>
              </a:lnSpc>
              <a:spcBef>
                <a:spcPts val="0"/>
              </a:spcBef>
              <a:spcAft>
                <a:spcPts val="0"/>
              </a:spcAft>
              <a:buSzPts val="1400"/>
              <a:buNone/>
              <a:defRPr/>
            </a:lvl1pPr>
            <a:lvl2pPr lvl="1">
              <a:lnSpc>
                <a:spcPct val="100000"/>
              </a:lnSpc>
              <a:spcBef>
                <a:spcPts val="0"/>
              </a:spcBef>
              <a:spcAft>
                <a:spcPts val="0"/>
              </a:spcAft>
              <a:buSzPts val="2100"/>
              <a:buNone/>
              <a:defRPr sz="2100"/>
            </a:lvl2pPr>
            <a:lvl3pPr lvl="2">
              <a:lnSpc>
                <a:spcPct val="100000"/>
              </a:lnSpc>
              <a:spcBef>
                <a:spcPts val="0"/>
              </a:spcBef>
              <a:spcAft>
                <a:spcPts val="0"/>
              </a:spcAft>
              <a:buSzPts val="2100"/>
              <a:buNone/>
              <a:defRPr sz="2100"/>
            </a:lvl3pPr>
            <a:lvl4pPr lvl="3">
              <a:lnSpc>
                <a:spcPct val="100000"/>
              </a:lnSpc>
              <a:spcBef>
                <a:spcPts val="0"/>
              </a:spcBef>
              <a:spcAft>
                <a:spcPts val="0"/>
              </a:spcAft>
              <a:buSzPts val="2100"/>
              <a:buNone/>
              <a:defRPr sz="2100"/>
            </a:lvl4pPr>
            <a:lvl5pPr lvl="4">
              <a:lnSpc>
                <a:spcPct val="100000"/>
              </a:lnSpc>
              <a:spcBef>
                <a:spcPts val="0"/>
              </a:spcBef>
              <a:spcAft>
                <a:spcPts val="0"/>
              </a:spcAft>
              <a:buSzPts val="2100"/>
              <a:buNone/>
              <a:defRPr sz="2100"/>
            </a:lvl5pPr>
            <a:lvl6pPr lvl="5">
              <a:lnSpc>
                <a:spcPct val="100000"/>
              </a:lnSpc>
              <a:spcBef>
                <a:spcPts val="0"/>
              </a:spcBef>
              <a:spcAft>
                <a:spcPts val="0"/>
              </a:spcAft>
              <a:buSzPts val="2100"/>
              <a:buNone/>
              <a:defRPr sz="2100"/>
            </a:lvl6pPr>
            <a:lvl7pPr lvl="6">
              <a:lnSpc>
                <a:spcPct val="100000"/>
              </a:lnSpc>
              <a:spcBef>
                <a:spcPts val="0"/>
              </a:spcBef>
              <a:spcAft>
                <a:spcPts val="0"/>
              </a:spcAft>
              <a:buSzPts val="2100"/>
              <a:buNone/>
              <a:defRPr sz="2100"/>
            </a:lvl7pPr>
            <a:lvl8pPr lvl="7">
              <a:lnSpc>
                <a:spcPct val="100000"/>
              </a:lnSpc>
              <a:spcBef>
                <a:spcPts val="0"/>
              </a:spcBef>
              <a:spcAft>
                <a:spcPts val="0"/>
              </a:spcAft>
              <a:buSzPts val="2100"/>
              <a:buNone/>
              <a:defRPr sz="2100"/>
            </a:lvl8pPr>
            <a:lvl9pPr lvl="8">
              <a:lnSpc>
                <a:spcPct val="100000"/>
              </a:lnSpc>
              <a:spcBef>
                <a:spcPts val="0"/>
              </a:spcBef>
              <a:spcAft>
                <a:spcPts val="0"/>
              </a:spcAft>
              <a:buSzPts val="2100"/>
              <a:buNone/>
              <a:defRPr sz="2100"/>
            </a:lvl9pPr>
          </a:lstStyle>
          <a:p/>
        </p:txBody>
      </p:sp>
      <p:sp>
        <p:nvSpPr>
          <p:cNvPr id="476" name="Google Shape;476;p33"/>
          <p:cNvSpPr txBox="1"/>
          <p:nvPr>
            <p:ph idx="2" type="subTitle"/>
          </p:nvPr>
        </p:nvSpPr>
        <p:spPr>
          <a:xfrm>
            <a:off x="1618706" y="1775129"/>
            <a:ext cx="1987800" cy="537300"/>
          </a:xfrm>
          <a:prstGeom prst="rect">
            <a:avLst/>
          </a:prstGeom>
        </p:spPr>
        <p:txBody>
          <a:bodyPr anchorCtr="0" anchor="t" bIns="91425" lIns="91425" spcFirstLastPara="1" rIns="91425" wrap="square" tIns="91425">
            <a:noAutofit/>
          </a:bodyPr>
          <a:lstStyle>
            <a:lvl1pPr lvl="0" marR="0">
              <a:lnSpc>
                <a:spcPct val="100000"/>
              </a:lnSpc>
              <a:spcBef>
                <a:spcPts val="0"/>
              </a:spcBef>
              <a:spcAft>
                <a:spcPts val="0"/>
              </a:spcAft>
              <a:buSzPts val="1400"/>
              <a:buNone/>
              <a:defRPr/>
            </a:lvl1pPr>
            <a:lvl2pPr lvl="1">
              <a:lnSpc>
                <a:spcPct val="100000"/>
              </a:lnSpc>
              <a:spcBef>
                <a:spcPts val="0"/>
              </a:spcBef>
              <a:spcAft>
                <a:spcPts val="0"/>
              </a:spcAft>
              <a:buSzPts val="2100"/>
              <a:buNone/>
              <a:defRPr sz="2100"/>
            </a:lvl2pPr>
            <a:lvl3pPr lvl="2">
              <a:lnSpc>
                <a:spcPct val="100000"/>
              </a:lnSpc>
              <a:spcBef>
                <a:spcPts val="0"/>
              </a:spcBef>
              <a:spcAft>
                <a:spcPts val="0"/>
              </a:spcAft>
              <a:buSzPts val="2100"/>
              <a:buNone/>
              <a:defRPr sz="2100"/>
            </a:lvl3pPr>
            <a:lvl4pPr lvl="3">
              <a:lnSpc>
                <a:spcPct val="100000"/>
              </a:lnSpc>
              <a:spcBef>
                <a:spcPts val="0"/>
              </a:spcBef>
              <a:spcAft>
                <a:spcPts val="0"/>
              </a:spcAft>
              <a:buSzPts val="2100"/>
              <a:buNone/>
              <a:defRPr sz="2100"/>
            </a:lvl4pPr>
            <a:lvl5pPr lvl="4">
              <a:lnSpc>
                <a:spcPct val="100000"/>
              </a:lnSpc>
              <a:spcBef>
                <a:spcPts val="0"/>
              </a:spcBef>
              <a:spcAft>
                <a:spcPts val="0"/>
              </a:spcAft>
              <a:buSzPts val="2100"/>
              <a:buNone/>
              <a:defRPr sz="2100"/>
            </a:lvl5pPr>
            <a:lvl6pPr lvl="5">
              <a:lnSpc>
                <a:spcPct val="100000"/>
              </a:lnSpc>
              <a:spcBef>
                <a:spcPts val="0"/>
              </a:spcBef>
              <a:spcAft>
                <a:spcPts val="0"/>
              </a:spcAft>
              <a:buSzPts val="2100"/>
              <a:buNone/>
              <a:defRPr sz="2100"/>
            </a:lvl6pPr>
            <a:lvl7pPr lvl="6">
              <a:lnSpc>
                <a:spcPct val="100000"/>
              </a:lnSpc>
              <a:spcBef>
                <a:spcPts val="0"/>
              </a:spcBef>
              <a:spcAft>
                <a:spcPts val="0"/>
              </a:spcAft>
              <a:buSzPts val="2100"/>
              <a:buNone/>
              <a:defRPr sz="2100"/>
            </a:lvl7pPr>
            <a:lvl8pPr lvl="7">
              <a:lnSpc>
                <a:spcPct val="100000"/>
              </a:lnSpc>
              <a:spcBef>
                <a:spcPts val="0"/>
              </a:spcBef>
              <a:spcAft>
                <a:spcPts val="0"/>
              </a:spcAft>
              <a:buSzPts val="2100"/>
              <a:buNone/>
              <a:defRPr sz="2100"/>
            </a:lvl8pPr>
            <a:lvl9pPr lvl="8">
              <a:lnSpc>
                <a:spcPct val="100000"/>
              </a:lnSpc>
              <a:spcBef>
                <a:spcPts val="0"/>
              </a:spcBef>
              <a:spcAft>
                <a:spcPts val="0"/>
              </a:spcAft>
              <a:buSzPts val="2100"/>
              <a:buNone/>
              <a:defRPr sz="2100"/>
            </a:lvl9pPr>
          </a:lstStyle>
          <a:p/>
        </p:txBody>
      </p:sp>
      <p:sp>
        <p:nvSpPr>
          <p:cNvPr id="477" name="Google Shape;477;p33"/>
          <p:cNvSpPr txBox="1"/>
          <p:nvPr>
            <p:ph idx="3" type="subTitle"/>
          </p:nvPr>
        </p:nvSpPr>
        <p:spPr>
          <a:xfrm>
            <a:off x="1618692" y="2875502"/>
            <a:ext cx="1987800" cy="5373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400"/>
              <a:buNone/>
              <a:defRPr/>
            </a:lvl1pPr>
            <a:lvl2pPr lvl="1">
              <a:lnSpc>
                <a:spcPct val="100000"/>
              </a:lnSpc>
              <a:spcBef>
                <a:spcPts val="0"/>
              </a:spcBef>
              <a:spcAft>
                <a:spcPts val="0"/>
              </a:spcAft>
              <a:buSzPts val="2100"/>
              <a:buNone/>
              <a:defRPr sz="2100"/>
            </a:lvl2pPr>
            <a:lvl3pPr lvl="2">
              <a:lnSpc>
                <a:spcPct val="100000"/>
              </a:lnSpc>
              <a:spcBef>
                <a:spcPts val="0"/>
              </a:spcBef>
              <a:spcAft>
                <a:spcPts val="0"/>
              </a:spcAft>
              <a:buSzPts val="2100"/>
              <a:buNone/>
              <a:defRPr sz="2100"/>
            </a:lvl3pPr>
            <a:lvl4pPr lvl="3">
              <a:lnSpc>
                <a:spcPct val="100000"/>
              </a:lnSpc>
              <a:spcBef>
                <a:spcPts val="0"/>
              </a:spcBef>
              <a:spcAft>
                <a:spcPts val="0"/>
              </a:spcAft>
              <a:buSzPts val="2100"/>
              <a:buNone/>
              <a:defRPr sz="2100"/>
            </a:lvl4pPr>
            <a:lvl5pPr lvl="4">
              <a:lnSpc>
                <a:spcPct val="100000"/>
              </a:lnSpc>
              <a:spcBef>
                <a:spcPts val="0"/>
              </a:spcBef>
              <a:spcAft>
                <a:spcPts val="0"/>
              </a:spcAft>
              <a:buSzPts val="2100"/>
              <a:buNone/>
              <a:defRPr sz="2100"/>
            </a:lvl5pPr>
            <a:lvl6pPr lvl="5">
              <a:lnSpc>
                <a:spcPct val="100000"/>
              </a:lnSpc>
              <a:spcBef>
                <a:spcPts val="0"/>
              </a:spcBef>
              <a:spcAft>
                <a:spcPts val="0"/>
              </a:spcAft>
              <a:buSzPts val="2100"/>
              <a:buNone/>
              <a:defRPr sz="2100"/>
            </a:lvl6pPr>
            <a:lvl7pPr lvl="6">
              <a:lnSpc>
                <a:spcPct val="100000"/>
              </a:lnSpc>
              <a:spcBef>
                <a:spcPts val="0"/>
              </a:spcBef>
              <a:spcAft>
                <a:spcPts val="0"/>
              </a:spcAft>
              <a:buSzPts val="2100"/>
              <a:buNone/>
              <a:defRPr sz="2100"/>
            </a:lvl7pPr>
            <a:lvl8pPr lvl="7">
              <a:lnSpc>
                <a:spcPct val="100000"/>
              </a:lnSpc>
              <a:spcBef>
                <a:spcPts val="0"/>
              </a:spcBef>
              <a:spcAft>
                <a:spcPts val="0"/>
              </a:spcAft>
              <a:buSzPts val="2100"/>
              <a:buNone/>
              <a:defRPr sz="2100"/>
            </a:lvl8pPr>
            <a:lvl9pPr lvl="8">
              <a:lnSpc>
                <a:spcPct val="100000"/>
              </a:lnSpc>
              <a:spcBef>
                <a:spcPts val="0"/>
              </a:spcBef>
              <a:spcAft>
                <a:spcPts val="0"/>
              </a:spcAft>
              <a:buSzPts val="2100"/>
              <a:buNone/>
              <a:defRPr sz="2100"/>
            </a:lvl9pPr>
          </a:lstStyle>
          <a:p/>
        </p:txBody>
      </p:sp>
      <p:sp>
        <p:nvSpPr>
          <p:cNvPr id="478" name="Google Shape;478;p33"/>
          <p:cNvSpPr txBox="1"/>
          <p:nvPr>
            <p:ph idx="4" type="subTitle"/>
          </p:nvPr>
        </p:nvSpPr>
        <p:spPr>
          <a:xfrm>
            <a:off x="1618705" y="3698871"/>
            <a:ext cx="1987800" cy="477600"/>
          </a:xfrm>
          <a:prstGeom prst="rect">
            <a:avLst/>
          </a:prstGeom>
        </p:spPr>
        <p:txBody>
          <a:bodyPr anchorCtr="0" anchor="b" bIns="91425" lIns="91425" spcFirstLastPara="1" rIns="91425" wrap="square" tIns="91425">
            <a:noAutofit/>
          </a:bodyPr>
          <a:lstStyle>
            <a:lvl1pPr lvl="0">
              <a:spcBef>
                <a:spcPts val="0"/>
              </a:spcBef>
              <a:spcAft>
                <a:spcPts val="0"/>
              </a:spcAft>
              <a:buSzPts val="2400"/>
              <a:buFont typeface="Anton"/>
              <a:buNone/>
              <a:defRPr sz="2400">
                <a:latin typeface="Viga"/>
                <a:ea typeface="Viga"/>
                <a:cs typeface="Viga"/>
                <a:sym typeface="Vig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9" name="Google Shape;479;p33"/>
          <p:cNvSpPr txBox="1"/>
          <p:nvPr>
            <p:ph idx="5" type="subTitle"/>
          </p:nvPr>
        </p:nvSpPr>
        <p:spPr>
          <a:xfrm>
            <a:off x="1618678" y="2553398"/>
            <a:ext cx="1987800" cy="477600"/>
          </a:xfrm>
          <a:prstGeom prst="rect">
            <a:avLst/>
          </a:prstGeom>
        </p:spPr>
        <p:txBody>
          <a:bodyPr anchorCtr="0" anchor="b" bIns="91425" lIns="91425" spcFirstLastPara="1" rIns="91425" wrap="square" tIns="91425">
            <a:noAutofit/>
          </a:bodyPr>
          <a:lstStyle>
            <a:lvl1pPr lvl="0">
              <a:spcBef>
                <a:spcPts val="0"/>
              </a:spcBef>
              <a:spcAft>
                <a:spcPts val="0"/>
              </a:spcAft>
              <a:buSzPts val="2400"/>
              <a:buFont typeface="Anton"/>
              <a:buNone/>
              <a:defRPr sz="2400">
                <a:latin typeface="Viga"/>
                <a:ea typeface="Viga"/>
                <a:cs typeface="Viga"/>
                <a:sym typeface="Vig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80" name="Google Shape;480;p33"/>
          <p:cNvSpPr txBox="1"/>
          <p:nvPr>
            <p:ph idx="6" type="subTitle"/>
          </p:nvPr>
        </p:nvSpPr>
        <p:spPr>
          <a:xfrm>
            <a:off x="1618691" y="1453025"/>
            <a:ext cx="1987800" cy="477600"/>
          </a:xfrm>
          <a:prstGeom prst="rect">
            <a:avLst/>
          </a:prstGeom>
        </p:spPr>
        <p:txBody>
          <a:bodyPr anchorCtr="0" anchor="b" bIns="91425" lIns="91425" spcFirstLastPara="1" rIns="91425" wrap="square" tIns="91425">
            <a:noAutofit/>
          </a:bodyPr>
          <a:lstStyle>
            <a:lvl1pPr lvl="0">
              <a:spcBef>
                <a:spcPts val="0"/>
              </a:spcBef>
              <a:spcAft>
                <a:spcPts val="0"/>
              </a:spcAft>
              <a:buSzPts val="2400"/>
              <a:buFont typeface="Anton"/>
              <a:buNone/>
              <a:defRPr sz="2400">
                <a:latin typeface="Viga"/>
                <a:ea typeface="Viga"/>
                <a:cs typeface="Viga"/>
                <a:sym typeface="Vig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10_1">
    <p:spTree>
      <p:nvGrpSpPr>
        <p:cNvPr id="481" name="Shape 481"/>
        <p:cNvGrpSpPr/>
        <p:nvPr/>
      </p:nvGrpSpPr>
      <p:grpSpPr>
        <a:xfrm>
          <a:off x="0" y="0"/>
          <a:ext cx="0" cy="0"/>
          <a:chOff x="0" y="0"/>
          <a:chExt cx="0" cy="0"/>
        </a:xfrm>
      </p:grpSpPr>
      <p:sp>
        <p:nvSpPr>
          <p:cNvPr id="482" name="Google Shape;482;p34"/>
          <p:cNvSpPr/>
          <p:nvPr/>
        </p:nvSpPr>
        <p:spPr>
          <a:xfrm flipH="1" rot="1838637">
            <a:off x="7450776" y="3500938"/>
            <a:ext cx="2577660" cy="2400102"/>
          </a:xfrm>
          <a:custGeom>
            <a:rect b="b" l="l" r="r" t="t"/>
            <a:pathLst>
              <a:path extrusionOk="0" h="8989" w="9654">
                <a:moveTo>
                  <a:pt x="4276" y="1"/>
                </a:moveTo>
                <a:cubicBezTo>
                  <a:pt x="2228" y="1"/>
                  <a:pt x="1" y="2713"/>
                  <a:pt x="1793" y="5841"/>
                </a:cubicBezTo>
                <a:cubicBezTo>
                  <a:pt x="2718" y="7458"/>
                  <a:pt x="5202" y="8989"/>
                  <a:pt x="7214" y="8989"/>
                </a:cubicBezTo>
                <a:cubicBezTo>
                  <a:pt x="7447" y="8989"/>
                  <a:pt x="7674" y="8968"/>
                  <a:pt x="7891" y="8925"/>
                </a:cubicBezTo>
                <a:cubicBezTo>
                  <a:pt x="9654" y="8428"/>
                  <a:pt x="9498" y="6557"/>
                  <a:pt x="8277" y="5542"/>
                </a:cubicBezTo>
                <a:lnTo>
                  <a:pt x="8266" y="5532"/>
                </a:lnTo>
                <a:cubicBezTo>
                  <a:pt x="7484" y="4816"/>
                  <a:pt x="6956" y="3870"/>
                  <a:pt x="6789" y="2824"/>
                </a:cubicBezTo>
                <a:cubicBezTo>
                  <a:pt x="6466" y="816"/>
                  <a:pt x="5398" y="1"/>
                  <a:pt x="4276"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34"/>
          <p:cNvSpPr/>
          <p:nvPr/>
        </p:nvSpPr>
        <p:spPr>
          <a:xfrm flipH="1" rot="5400000">
            <a:off x="-796103" y="3905555"/>
            <a:ext cx="2259355" cy="2112385"/>
          </a:xfrm>
          <a:custGeom>
            <a:rect b="b" l="l" r="r" t="t"/>
            <a:pathLst>
              <a:path extrusionOk="0" h="7916" w="8467">
                <a:moveTo>
                  <a:pt x="5370" y="0"/>
                </a:moveTo>
                <a:cubicBezTo>
                  <a:pt x="5145" y="0"/>
                  <a:pt x="4917" y="28"/>
                  <a:pt x="4691" y="87"/>
                </a:cubicBezTo>
                <a:cubicBezTo>
                  <a:pt x="4204" y="219"/>
                  <a:pt x="3742" y="483"/>
                  <a:pt x="3425" y="890"/>
                </a:cubicBezTo>
                <a:cubicBezTo>
                  <a:pt x="3335" y="990"/>
                  <a:pt x="3269" y="1099"/>
                  <a:pt x="3203" y="1210"/>
                </a:cubicBezTo>
                <a:cubicBezTo>
                  <a:pt x="2698" y="2013"/>
                  <a:pt x="2542" y="3028"/>
                  <a:pt x="1850" y="3699"/>
                </a:cubicBezTo>
                <a:cubicBezTo>
                  <a:pt x="1784" y="3765"/>
                  <a:pt x="1707" y="3820"/>
                  <a:pt x="1628" y="3886"/>
                </a:cubicBezTo>
                <a:cubicBezTo>
                  <a:pt x="1597" y="3908"/>
                  <a:pt x="1552" y="3939"/>
                  <a:pt x="1520" y="3974"/>
                </a:cubicBezTo>
                <a:cubicBezTo>
                  <a:pt x="1155" y="4227"/>
                  <a:pt x="769" y="4436"/>
                  <a:pt x="474" y="4766"/>
                </a:cubicBezTo>
                <a:cubicBezTo>
                  <a:pt x="122" y="5163"/>
                  <a:pt x="1" y="5681"/>
                  <a:pt x="133" y="6185"/>
                </a:cubicBezTo>
                <a:cubicBezTo>
                  <a:pt x="439" y="7364"/>
                  <a:pt x="1750" y="7826"/>
                  <a:pt x="2841" y="7903"/>
                </a:cubicBezTo>
                <a:cubicBezTo>
                  <a:pt x="2959" y="7911"/>
                  <a:pt x="3077" y="7915"/>
                  <a:pt x="3194" y="7915"/>
                </a:cubicBezTo>
                <a:cubicBezTo>
                  <a:pt x="5400" y="7915"/>
                  <a:pt x="7573" y="6455"/>
                  <a:pt x="8168" y="4283"/>
                </a:cubicBezTo>
                <a:cubicBezTo>
                  <a:pt x="8467" y="3170"/>
                  <a:pt x="8279" y="1958"/>
                  <a:pt x="7542" y="1046"/>
                </a:cubicBezTo>
                <a:cubicBezTo>
                  <a:pt x="6994" y="386"/>
                  <a:pt x="6203" y="0"/>
                  <a:pt x="537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34"/>
          <p:cNvSpPr/>
          <p:nvPr/>
        </p:nvSpPr>
        <p:spPr>
          <a:xfrm flipH="1" rot="-7969465">
            <a:off x="7281176" y="-313206"/>
            <a:ext cx="3039925" cy="1706388"/>
          </a:xfrm>
          <a:custGeom>
            <a:rect b="b" l="l" r="r" t="t"/>
            <a:pathLst>
              <a:path extrusionOk="0" h="16581" w="29539">
                <a:moveTo>
                  <a:pt x="8792" y="1"/>
                </a:moveTo>
                <a:cubicBezTo>
                  <a:pt x="720" y="1"/>
                  <a:pt x="0" y="14355"/>
                  <a:pt x="11839" y="16424"/>
                </a:cubicBezTo>
                <a:cubicBezTo>
                  <a:pt x="12453" y="16530"/>
                  <a:pt x="13108" y="16581"/>
                  <a:pt x="13790" y="16581"/>
                </a:cubicBezTo>
                <a:cubicBezTo>
                  <a:pt x="18924" y="16581"/>
                  <a:pt x="25572" y="13680"/>
                  <a:pt x="27835" y="9432"/>
                </a:cubicBezTo>
                <a:cubicBezTo>
                  <a:pt x="29539" y="5632"/>
                  <a:pt x="26611" y="3045"/>
                  <a:pt x="23147" y="3045"/>
                </a:cubicBezTo>
                <a:cubicBezTo>
                  <a:pt x="22716" y="3045"/>
                  <a:pt x="22277" y="3085"/>
                  <a:pt x="21837" y="3167"/>
                </a:cubicBezTo>
                <a:cubicBezTo>
                  <a:pt x="21813" y="3167"/>
                  <a:pt x="21803" y="3167"/>
                  <a:pt x="21782" y="3178"/>
                </a:cubicBezTo>
                <a:cubicBezTo>
                  <a:pt x="21212" y="3258"/>
                  <a:pt x="20639" y="3298"/>
                  <a:pt x="20068" y="3298"/>
                </a:cubicBezTo>
                <a:cubicBezTo>
                  <a:pt x="17960" y="3298"/>
                  <a:pt x="15878" y="2753"/>
                  <a:pt x="14042" y="1672"/>
                </a:cubicBezTo>
                <a:cubicBezTo>
                  <a:pt x="12059" y="500"/>
                  <a:pt x="10297" y="1"/>
                  <a:pt x="879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34"/>
          <p:cNvSpPr/>
          <p:nvPr/>
        </p:nvSpPr>
        <p:spPr>
          <a:xfrm flipH="1" rot="10800000">
            <a:off x="-1108055" y="-405706"/>
            <a:ext cx="2577666" cy="2400108"/>
          </a:xfrm>
          <a:custGeom>
            <a:rect b="b" l="l" r="r" t="t"/>
            <a:pathLst>
              <a:path extrusionOk="0" h="8989" w="9654">
                <a:moveTo>
                  <a:pt x="4276" y="1"/>
                </a:moveTo>
                <a:cubicBezTo>
                  <a:pt x="2228" y="1"/>
                  <a:pt x="1" y="2713"/>
                  <a:pt x="1793" y="5841"/>
                </a:cubicBezTo>
                <a:cubicBezTo>
                  <a:pt x="2718" y="7458"/>
                  <a:pt x="5202" y="8989"/>
                  <a:pt x="7214" y="8989"/>
                </a:cubicBezTo>
                <a:cubicBezTo>
                  <a:pt x="7447" y="8989"/>
                  <a:pt x="7674" y="8968"/>
                  <a:pt x="7891" y="8925"/>
                </a:cubicBezTo>
                <a:cubicBezTo>
                  <a:pt x="9654" y="8428"/>
                  <a:pt x="9498" y="6557"/>
                  <a:pt x="8277" y="5542"/>
                </a:cubicBezTo>
                <a:lnTo>
                  <a:pt x="8266" y="5532"/>
                </a:lnTo>
                <a:cubicBezTo>
                  <a:pt x="7484" y="4816"/>
                  <a:pt x="6956" y="3870"/>
                  <a:pt x="6789" y="2824"/>
                </a:cubicBezTo>
                <a:cubicBezTo>
                  <a:pt x="6466" y="816"/>
                  <a:pt x="5398" y="1"/>
                  <a:pt x="427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86" name="Google Shape;486;p34"/>
          <p:cNvGrpSpPr/>
          <p:nvPr/>
        </p:nvGrpSpPr>
        <p:grpSpPr>
          <a:xfrm flipH="1">
            <a:off x="281499" y="4191849"/>
            <a:ext cx="777545" cy="684353"/>
            <a:chOff x="7650183" y="2024411"/>
            <a:chExt cx="271016" cy="238534"/>
          </a:xfrm>
        </p:grpSpPr>
        <p:sp>
          <p:nvSpPr>
            <p:cNvPr id="487" name="Google Shape;487;p34"/>
            <p:cNvSpPr/>
            <p:nvPr/>
          </p:nvSpPr>
          <p:spPr>
            <a:xfrm>
              <a:off x="7815363" y="2046274"/>
              <a:ext cx="85043" cy="59878"/>
            </a:xfrm>
            <a:custGeom>
              <a:rect b="b" l="l" r="r" t="t"/>
              <a:pathLst>
                <a:path extrusionOk="0" h="671" w="953">
                  <a:moveTo>
                    <a:pt x="554" y="0"/>
                  </a:moveTo>
                  <a:cubicBezTo>
                    <a:pt x="383" y="0"/>
                    <a:pt x="211" y="131"/>
                    <a:pt x="107" y="260"/>
                  </a:cubicBezTo>
                  <a:cubicBezTo>
                    <a:pt x="0" y="435"/>
                    <a:pt x="149" y="671"/>
                    <a:pt x="336" y="671"/>
                  </a:cubicBezTo>
                  <a:cubicBezTo>
                    <a:pt x="361" y="671"/>
                    <a:pt x="387" y="666"/>
                    <a:pt x="414" y="657"/>
                  </a:cubicBezTo>
                  <a:cubicBezTo>
                    <a:pt x="636" y="580"/>
                    <a:pt x="953" y="218"/>
                    <a:pt x="688" y="31"/>
                  </a:cubicBezTo>
                  <a:cubicBezTo>
                    <a:pt x="645" y="9"/>
                    <a:pt x="599" y="0"/>
                    <a:pt x="55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34"/>
            <p:cNvSpPr/>
            <p:nvPr/>
          </p:nvSpPr>
          <p:spPr>
            <a:xfrm>
              <a:off x="7739957" y="2097319"/>
              <a:ext cx="106014" cy="68891"/>
            </a:xfrm>
            <a:custGeom>
              <a:rect b="b" l="l" r="r" t="t"/>
              <a:pathLst>
                <a:path extrusionOk="0" h="772" w="1188">
                  <a:moveTo>
                    <a:pt x="695" y="1"/>
                  </a:moveTo>
                  <a:cubicBezTo>
                    <a:pt x="398" y="1"/>
                    <a:pt x="1" y="361"/>
                    <a:pt x="226" y="648"/>
                  </a:cubicBezTo>
                  <a:cubicBezTo>
                    <a:pt x="291" y="735"/>
                    <a:pt x="373" y="772"/>
                    <a:pt x="458" y="772"/>
                  </a:cubicBezTo>
                  <a:cubicBezTo>
                    <a:pt x="799" y="772"/>
                    <a:pt x="1188" y="186"/>
                    <a:pt x="765" y="8"/>
                  </a:cubicBezTo>
                  <a:cubicBezTo>
                    <a:pt x="742" y="3"/>
                    <a:pt x="719" y="1"/>
                    <a:pt x="69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34"/>
            <p:cNvSpPr/>
            <p:nvPr/>
          </p:nvSpPr>
          <p:spPr>
            <a:xfrm>
              <a:off x="7666960" y="2155413"/>
              <a:ext cx="100303" cy="72996"/>
            </a:xfrm>
            <a:custGeom>
              <a:rect b="b" l="l" r="r" t="t"/>
              <a:pathLst>
                <a:path extrusionOk="0" h="818" w="1124">
                  <a:moveTo>
                    <a:pt x="687" y="0"/>
                  </a:moveTo>
                  <a:cubicBezTo>
                    <a:pt x="370" y="0"/>
                    <a:pt x="1" y="382"/>
                    <a:pt x="238" y="678"/>
                  </a:cubicBezTo>
                  <a:cubicBezTo>
                    <a:pt x="312" y="776"/>
                    <a:pt x="406" y="817"/>
                    <a:pt x="504" y="817"/>
                  </a:cubicBezTo>
                  <a:cubicBezTo>
                    <a:pt x="801" y="817"/>
                    <a:pt x="1123" y="440"/>
                    <a:pt x="964" y="150"/>
                  </a:cubicBezTo>
                  <a:cubicBezTo>
                    <a:pt x="895" y="44"/>
                    <a:pt x="794" y="0"/>
                    <a:pt x="68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34"/>
            <p:cNvSpPr/>
            <p:nvPr/>
          </p:nvSpPr>
          <p:spPr>
            <a:xfrm>
              <a:off x="7710776" y="2082416"/>
              <a:ext cx="982" cy="89"/>
            </a:xfrm>
            <a:custGeom>
              <a:rect b="b" l="l" r="r" t="t"/>
              <a:pathLst>
                <a:path extrusionOk="0" h="1" w="11">
                  <a:moveTo>
                    <a:pt x="0" y="1"/>
                  </a:moveTo>
                  <a:lnTo>
                    <a:pt x="11"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34"/>
            <p:cNvSpPr/>
            <p:nvPr/>
          </p:nvSpPr>
          <p:spPr>
            <a:xfrm>
              <a:off x="7650183" y="2082416"/>
              <a:ext cx="98161" cy="58004"/>
            </a:xfrm>
            <a:custGeom>
              <a:rect b="b" l="l" r="r" t="t"/>
              <a:pathLst>
                <a:path extrusionOk="0" h="650" w="1100">
                  <a:moveTo>
                    <a:pt x="679" y="1"/>
                  </a:moveTo>
                  <a:cubicBezTo>
                    <a:pt x="262" y="11"/>
                    <a:pt x="0" y="649"/>
                    <a:pt x="517" y="649"/>
                  </a:cubicBezTo>
                  <a:cubicBezTo>
                    <a:pt x="530" y="649"/>
                    <a:pt x="544" y="649"/>
                    <a:pt x="558" y="648"/>
                  </a:cubicBezTo>
                  <a:cubicBezTo>
                    <a:pt x="801" y="606"/>
                    <a:pt x="1099" y="11"/>
                    <a:pt x="714" y="11"/>
                  </a:cubicBezTo>
                  <a:cubicBezTo>
                    <a:pt x="690" y="11"/>
                    <a:pt x="679" y="1"/>
                    <a:pt x="67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34"/>
            <p:cNvSpPr/>
            <p:nvPr/>
          </p:nvSpPr>
          <p:spPr>
            <a:xfrm>
              <a:off x="7729605" y="2024411"/>
              <a:ext cx="90398" cy="57380"/>
            </a:xfrm>
            <a:custGeom>
              <a:rect b="b" l="l" r="r" t="t"/>
              <a:pathLst>
                <a:path extrusionOk="0" h="643" w="1013">
                  <a:moveTo>
                    <a:pt x="648" y="1"/>
                  </a:moveTo>
                  <a:cubicBezTo>
                    <a:pt x="85" y="1"/>
                    <a:pt x="0" y="642"/>
                    <a:pt x="406" y="642"/>
                  </a:cubicBezTo>
                  <a:cubicBezTo>
                    <a:pt x="452" y="642"/>
                    <a:pt x="503" y="634"/>
                    <a:pt x="561" y="616"/>
                  </a:cubicBezTo>
                  <a:cubicBezTo>
                    <a:pt x="770" y="505"/>
                    <a:pt x="1013" y="56"/>
                    <a:pt x="64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34"/>
            <p:cNvSpPr/>
            <p:nvPr/>
          </p:nvSpPr>
          <p:spPr>
            <a:xfrm>
              <a:off x="7820182" y="2124625"/>
              <a:ext cx="101017" cy="66571"/>
            </a:xfrm>
            <a:custGeom>
              <a:rect b="b" l="l" r="r" t="t"/>
              <a:pathLst>
                <a:path extrusionOk="0" h="746" w="1132">
                  <a:moveTo>
                    <a:pt x="745" y="1"/>
                  </a:moveTo>
                  <a:lnTo>
                    <a:pt x="745" y="1"/>
                  </a:lnTo>
                  <a:cubicBezTo>
                    <a:pt x="1" y="91"/>
                    <a:pt x="64" y="746"/>
                    <a:pt x="426" y="746"/>
                  </a:cubicBezTo>
                  <a:cubicBezTo>
                    <a:pt x="497" y="746"/>
                    <a:pt x="579" y="721"/>
                    <a:pt x="669" y="661"/>
                  </a:cubicBezTo>
                  <a:cubicBezTo>
                    <a:pt x="856" y="519"/>
                    <a:pt x="1131" y="56"/>
                    <a:pt x="74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34"/>
            <p:cNvSpPr/>
            <p:nvPr/>
          </p:nvSpPr>
          <p:spPr>
            <a:xfrm>
              <a:off x="7744865" y="2197801"/>
              <a:ext cx="88791" cy="65143"/>
            </a:xfrm>
            <a:custGeom>
              <a:rect b="b" l="l" r="r" t="t"/>
              <a:pathLst>
                <a:path extrusionOk="0" h="730" w="995">
                  <a:moveTo>
                    <a:pt x="597" y="1"/>
                  </a:moveTo>
                  <a:cubicBezTo>
                    <a:pt x="412" y="1"/>
                    <a:pt x="237" y="141"/>
                    <a:pt x="126" y="280"/>
                  </a:cubicBezTo>
                  <a:cubicBezTo>
                    <a:pt x="0" y="479"/>
                    <a:pt x="183" y="729"/>
                    <a:pt x="393" y="729"/>
                  </a:cubicBezTo>
                  <a:cubicBezTo>
                    <a:pt x="439" y="729"/>
                    <a:pt x="487" y="717"/>
                    <a:pt x="533" y="689"/>
                  </a:cubicBezTo>
                  <a:cubicBezTo>
                    <a:pt x="731" y="568"/>
                    <a:pt x="995" y="161"/>
                    <a:pt x="699" y="16"/>
                  </a:cubicBezTo>
                  <a:cubicBezTo>
                    <a:pt x="665" y="5"/>
                    <a:pt x="631" y="1"/>
                    <a:pt x="59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95" name="Google Shape;495;p34"/>
          <p:cNvSpPr/>
          <p:nvPr/>
        </p:nvSpPr>
        <p:spPr>
          <a:xfrm flipH="1">
            <a:off x="217137" y="314500"/>
            <a:ext cx="906252" cy="1119072"/>
          </a:xfrm>
          <a:custGeom>
            <a:rect b="b" l="l" r="r" t="t"/>
            <a:pathLst>
              <a:path extrusionOk="0" h="3865" w="3130">
                <a:moveTo>
                  <a:pt x="703" y="1"/>
                </a:moveTo>
                <a:cubicBezTo>
                  <a:pt x="606" y="1"/>
                  <a:pt x="510" y="21"/>
                  <a:pt x="421" y="65"/>
                </a:cubicBezTo>
                <a:cubicBezTo>
                  <a:pt x="199" y="176"/>
                  <a:pt x="67" y="406"/>
                  <a:pt x="35" y="660"/>
                </a:cubicBezTo>
                <a:cubicBezTo>
                  <a:pt x="1" y="903"/>
                  <a:pt x="67" y="1143"/>
                  <a:pt x="167" y="1376"/>
                </a:cubicBezTo>
                <a:cubicBezTo>
                  <a:pt x="265" y="1595"/>
                  <a:pt x="397" y="1804"/>
                  <a:pt x="529" y="2015"/>
                </a:cubicBezTo>
                <a:cubicBezTo>
                  <a:pt x="870" y="2596"/>
                  <a:pt x="1148" y="3215"/>
                  <a:pt x="1322" y="3865"/>
                </a:cubicBezTo>
                <a:cubicBezTo>
                  <a:pt x="1621" y="3423"/>
                  <a:pt x="1951" y="3027"/>
                  <a:pt x="2257" y="2610"/>
                </a:cubicBezTo>
                <a:cubicBezTo>
                  <a:pt x="2588" y="2158"/>
                  <a:pt x="2897" y="1672"/>
                  <a:pt x="3039" y="1133"/>
                </a:cubicBezTo>
                <a:cubicBezTo>
                  <a:pt x="3095" y="903"/>
                  <a:pt x="3129" y="628"/>
                  <a:pt x="2963" y="440"/>
                </a:cubicBezTo>
                <a:cubicBezTo>
                  <a:pt x="2868" y="325"/>
                  <a:pt x="2724" y="273"/>
                  <a:pt x="2574" y="273"/>
                </a:cubicBezTo>
                <a:cubicBezTo>
                  <a:pt x="2466" y="273"/>
                  <a:pt x="2355" y="301"/>
                  <a:pt x="2257" y="350"/>
                </a:cubicBezTo>
                <a:cubicBezTo>
                  <a:pt x="2038" y="451"/>
                  <a:pt x="1874" y="649"/>
                  <a:pt x="1718" y="847"/>
                </a:cubicBezTo>
                <a:cubicBezTo>
                  <a:pt x="1621" y="615"/>
                  <a:pt x="1488" y="406"/>
                  <a:pt x="1301" y="242"/>
                </a:cubicBezTo>
                <a:cubicBezTo>
                  <a:pt x="1141" y="98"/>
                  <a:pt x="919" y="1"/>
                  <a:pt x="703"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34"/>
          <p:cNvSpPr/>
          <p:nvPr/>
        </p:nvSpPr>
        <p:spPr>
          <a:xfrm flipH="1">
            <a:off x="8052794" y="483012"/>
            <a:ext cx="837996" cy="782053"/>
          </a:xfrm>
          <a:custGeom>
            <a:rect b="b" l="l" r="r" t="t"/>
            <a:pathLst>
              <a:path extrusionOk="0" h="3340" w="3579">
                <a:moveTo>
                  <a:pt x="1725" y="329"/>
                </a:moveTo>
                <a:cubicBezTo>
                  <a:pt x="1829" y="329"/>
                  <a:pt x="1934" y="341"/>
                  <a:pt x="2038" y="366"/>
                </a:cubicBezTo>
                <a:lnTo>
                  <a:pt x="1586" y="1533"/>
                </a:lnTo>
                <a:lnTo>
                  <a:pt x="386" y="1874"/>
                </a:lnTo>
                <a:cubicBezTo>
                  <a:pt x="352" y="1655"/>
                  <a:pt x="376" y="1412"/>
                  <a:pt x="463" y="1193"/>
                </a:cubicBezTo>
                <a:cubicBezTo>
                  <a:pt x="667" y="656"/>
                  <a:pt x="1181" y="329"/>
                  <a:pt x="1725" y="329"/>
                </a:cubicBezTo>
                <a:close/>
                <a:moveTo>
                  <a:pt x="2334" y="487"/>
                </a:moveTo>
                <a:cubicBezTo>
                  <a:pt x="2928" y="796"/>
                  <a:pt x="3206" y="1510"/>
                  <a:pt x="2963" y="2149"/>
                </a:cubicBezTo>
                <a:cubicBezTo>
                  <a:pt x="2875" y="2382"/>
                  <a:pt x="2730" y="2567"/>
                  <a:pt x="2556" y="2712"/>
                </a:cubicBezTo>
                <a:lnTo>
                  <a:pt x="1895" y="1655"/>
                </a:lnTo>
                <a:lnTo>
                  <a:pt x="2334" y="487"/>
                </a:lnTo>
                <a:close/>
                <a:moveTo>
                  <a:pt x="1443" y="1919"/>
                </a:moveTo>
                <a:lnTo>
                  <a:pt x="1079" y="2855"/>
                </a:lnTo>
                <a:cubicBezTo>
                  <a:pt x="804" y="2699"/>
                  <a:pt x="595" y="2469"/>
                  <a:pt x="474" y="2184"/>
                </a:cubicBezTo>
                <a:lnTo>
                  <a:pt x="1443" y="1919"/>
                </a:lnTo>
                <a:close/>
                <a:moveTo>
                  <a:pt x="1739" y="2028"/>
                </a:moveTo>
                <a:lnTo>
                  <a:pt x="2281" y="2876"/>
                </a:lnTo>
                <a:cubicBezTo>
                  <a:pt x="2095" y="2964"/>
                  <a:pt x="1897" y="3014"/>
                  <a:pt x="1693" y="3014"/>
                </a:cubicBezTo>
                <a:cubicBezTo>
                  <a:pt x="1592" y="3014"/>
                  <a:pt x="1490" y="3002"/>
                  <a:pt x="1388" y="2976"/>
                </a:cubicBezTo>
                <a:lnTo>
                  <a:pt x="1739" y="2028"/>
                </a:lnTo>
                <a:close/>
                <a:moveTo>
                  <a:pt x="1707" y="1"/>
                </a:moveTo>
                <a:cubicBezTo>
                  <a:pt x="1038" y="1"/>
                  <a:pt x="409" y="409"/>
                  <a:pt x="154" y="1071"/>
                </a:cubicBezTo>
                <a:cubicBezTo>
                  <a:pt x="1" y="1478"/>
                  <a:pt x="11" y="1895"/>
                  <a:pt x="154" y="2271"/>
                </a:cubicBezTo>
                <a:cubicBezTo>
                  <a:pt x="320" y="2699"/>
                  <a:pt x="661" y="3053"/>
                  <a:pt x="1113" y="3227"/>
                </a:cubicBezTo>
                <a:cubicBezTo>
                  <a:pt x="1169" y="3251"/>
                  <a:pt x="1224" y="3262"/>
                  <a:pt x="1277" y="3283"/>
                </a:cubicBezTo>
                <a:cubicBezTo>
                  <a:pt x="1420" y="3322"/>
                  <a:pt x="1564" y="3340"/>
                  <a:pt x="1706" y="3340"/>
                </a:cubicBezTo>
                <a:cubicBezTo>
                  <a:pt x="1970" y="3340"/>
                  <a:pt x="2227" y="3276"/>
                  <a:pt x="2455" y="3161"/>
                </a:cubicBezTo>
                <a:cubicBezTo>
                  <a:pt x="2820" y="2976"/>
                  <a:pt x="3105" y="2667"/>
                  <a:pt x="3259" y="2271"/>
                </a:cubicBezTo>
                <a:cubicBezTo>
                  <a:pt x="3578" y="1467"/>
                  <a:pt x="3216" y="564"/>
                  <a:pt x="2466" y="178"/>
                </a:cubicBezTo>
                <a:cubicBezTo>
                  <a:pt x="2413" y="157"/>
                  <a:pt x="2358" y="136"/>
                  <a:pt x="2302" y="112"/>
                </a:cubicBezTo>
                <a:cubicBezTo>
                  <a:pt x="2106" y="36"/>
                  <a:pt x="1905" y="1"/>
                  <a:pt x="170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34"/>
          <p:cNvSpPr txBox="1"/>
          <p:nvPr>
            <p:ph type="title"/>
          </p:nvPr>
        </p:nvSpPr>
        <p:spPr>
          <a:xfrm>
            <a:off x="720000" y="540000"/>
            <a:ext cx="7704000" cy="4776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2800"/>
              <a:buNone/>
              <a:defRPr>
                <a:latin typeface="Roboto"/>
                <a:ea typeface="Roboto"/>
                <a:cs typeface="Roboto"/>
                <a:sym typeface="Roboto"/>
              </a:defRPr>
            </a:lvl2pPr>
            <a:lvl3pPr lvl="2">
              <a:spcBef>
                <a:spcPts val="0"/>
              </a:spcBef>
              <a:spcAft>
                <a:spcPts val="0"/>
              </a:spcAft>
              <a:buSzPts val="2800"/>
              <a:buNone/>
              <a:defRPr>
                <a:latin typeface="Roboto"/>
                <a:ea typeface="Roboto"/>
                <a:cs typeface="Roboto"/>
                <a:sym typeface="Roboto"/>
              </a:defRPr>
            </a:lvl3pPr>
            <a:lvl4pPr lvl="3">
              <a:spcBef>
                <a:spcPts val="0"/>
              </a:spcBef>
              <a:spcAft>
                <a:spcPts val="0"/>
              </a:spcAft>
              <a:buSzPts val="2800"/>
              <a:buNone/>
              <a:defRPr>
                <a:latin typeface="Roboto"/>
                <a:ea typeface="Roboto"/>
                <a:cs typeface="Roboto"/>
                <a:sym typeface="Roboto"/>
              </a:defRPr>
            </a:lvl4pPr>
            <a:lvl5pPr lvl="4">
              <a:spcBef>
                <a:spcPts val="0"/>
              </a:spcBef>
              <a:spcAft>
                <a:spcPts val="0"/>
              </a:spcAft>
              <a:buSzPts val="2800"/>
              <a:buNone/>
              <a:defRPr>
                <a:latin typeface="Roboto"/>
                <a:ea typeface="Roboto"/>
                <a:cs typeface="Roboto"/>
                <a:sym typeface="Roboto"/>
              </a:defRPr>
            </a:lvl5pPr>
            <a:lvl6pPr lvl="5">
              <a:spcBef>
                <a:spcPts val="0"/>
              </a:spcBef>
              <a:spcAft>
                <a:spcPts val="0"/>
              </a:spcAft>
              <a:buSzPts val="2800"/>
              <a:buNone/>
              <a:defRPr>
                <a:latin typeface="Roboto"/>
                <a:ea typeface="Roboto"/>
                <a:cs typeface="Roboto"/>
                <a:sym typeface="Roboto"/>
              </a:defRPr>
            </a:lvl6pPr>
            <a:lvl7pPr lvl="6">
              <a:spcBef>
                <a:spcPts val="0"/>
              </a:spcBef>
              <a:spcAft>
                <a:spcPts val="0"/>
              </a:spcAft>
              <a:buSzPts val="2800"/>
              <a:buNone/>
              <a:defRPr>
                <a:latin typeface="Roboto"/>
                <a:ea typeface="Roboto"/>
                <a:cs typeface="Roboto"/>
                <a:sym typeface="Roboto"/>
              </a:defRPr>
            </a:lvl7pPr>
            <a:lvl8pPr lvl="7">
              <a:spcBef>
                <a:spcPts val="0"/>
              </a:spcBef>
              <a:spcAft>
                <a:spcPts val="0"/>
              </a:spcAft>
              <a:buSzPts val="2800"/>
              <a:buNone/>
              <a:defRPr>
                <a:latin typeface="Roboto"/>
                <a:ea typeface="Roboto"/>
                <a:cs typeface="Roboto"/>
                <a:sym typeface="Roboto"/>
              </a:defRPr>
            </a:lvl8pPr>
            <a:lvl9pPr lvl="8">
              <a:spcBef>
                <a:spcPts val="0"/>
              </a:spcBef>
              <a:spcAft>
                <a:spcPts val="0"/>
              </a:spcAft>
              <a:buSzPts val="2800"/>
              <a:buNone/>
              <a:defRPr>
                <a:latin typeface="Roboto"/>
                <a:ea typeface="Roboto"/>
                <a:cs typeface="Roboto"/>
                <a:sym typeface="Roboto"/>
              </a:defRPr>
            </a:lvl9pPr>
          </a:lstStyle>
          <a:p/>
        </p:txBody>
      </p:sp>
      <p:sp>
        <p:nvSpPr>
          <p:cNvPr id="498" name="Google Shape;498;p34"/>
          <p:cNvSpPr txBox="1"/>
          <p:nvPr>
            <p:ph idx="1" type="subTitle"/>
          </p:nvPr>
        </p:nvSpPr>
        <p:spPr>
          <a:xfrm>
            <a:off x="2014342" y="2161700"/>
            <a:ext cx="2120700" cy="555900"/>
          </a:xfrm>
          <a:prstGeom prst="rect">
            <a:avLst/>
          </a:prstGeom>
        </p:spPr>
        <p:txBody>
          <a:bodyPr anchorCtr="0" anchor="t" bIns="91425" lIns="91425" spcFirstLastPara="1" rIns="91425" wrap="square" tIns="91425">
            <a:noAutofit/>
          </a:bodyPr>
          <a:lstStyle>
            <a:lvl1pPr lvl="0" marR="23369" algn="ctr">
              <a:lnSpc>
                <a:spcPct val="100000"/>
              </a:lnSpc>
              <a:spcBef>
                <a:spcPts val="0"/>
              </a:spcBef>
              <a:spcAft>
                <a:spcPts val="0"/>
              </a:spcAft>
              <a:buSzPts val="1400"/>
              <a:buNone/>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99" name="Google Shape;499;p34"/>
          <p:cNvSpPr txBox="1"/>
          <p:nvPr>
            <p:ph idx="2" type="subTitle"/>
          </p:nvPr>
        </p:nvSpPr>
        <p:spPr>
          <a:xfrm>
            <a:off x="5009053" y="2161700"/>
            <a:ext cx="2120700" cy="555900"/>
          </a:xfrm>
          <a:prstGeom prst="rect">
            <a:avLst/>
          </a:prstGeom>
        </p:spPr>
        <p:txBody>
          <a:bodyPr anchorCtr="0" anchor="t" bIns="91425" lIns="91425" spcFirstLastPara="1" rIns="91425" wrap="square" tIns="91425">
            <a:noAutofit/>
          </a:bodyPr>
          <a:lstStyle>
            <a:lvl1pPr lvl="0" marR="16427" algn="ctr">
              <a:lnSpc>
                <a:spcPct val="100000"/>
              </a:lnSpc>
              <a:spcBef>
                <a:spcPts val="0"/>
              </a:spcBef>
              <a:spcAft>
                <a:spcPts val="0"/>
              </a:spcAft>
              <a:buSzPts val="1400"/>
              <a:buNone/>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00" name="Google Shape;500;p34"/>
          <p:cNvSpPr txBox="1"/>
          <p:nvPr>
            <p:ph idx="3" type="subTitle"/>
          </p:nvPr>
        </p:nvSpPr>
        <p:spPr>
          <a:xfrm>
            <a:off x="2014250" y="3723126"/>
            <a:ext cx="2120700" cy="555900"/>
          </a:xfrm>
          <a:prstGeom prst="rect">
            <a:avLst/>
          </a:prstGeom>
        </p:spPr>
        <p:txBody>
          <a:bodyPr anchorCtr="0" anchor="t" bIns="91425" lIns="91425" spcFirstLastPara="1" rIns="91425" wrap="square" tIns="91425">
            <a:noAutofit/>
          </a:bodyPr>
          <a:lstStyle>
            <a:lvl1pPr lvl="0" marR="23369" algn="ctr">
              <a:lnSpc>
                <a:spcPct val="100000"/>
              </a:lnSpc>
              <a:spcBef>
                <a:spcPts val="0"/>
              </a:spcBef>
              <a:spcAft>
                <a:spcPts val="0"/>
              </a:spcAft>
              <a:buSzPts val="1400"/>
              <a:buNone/>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01" name="Google Shape;501;p34"/>
          <p:cNvSpPr txBox="1"/>
          <p:nvPr>
            <p:ph idx="4" type="subTitle"/>
          </p:nvPr>
        </p:nvSpPr>
        <p:spPr>
          <a:xfrm>
            <a:off x="5008925" y="3723126"/>
            <a:ext cx="2120700" cy="555900"/>
          </a:xfrm>
          <a:prstGeom prst="rect">
            <a:avLst/>
          </a:prstGeom>
        </p:spPr>
        <p:txBody>
          <a:bodyPr anchorCtr="0" anchor="t" bIns="91425" lIns="91425" spcFirstLastPara="1" rIns="91425" wrap="square" tIns="91425">
            <a:noAutofit/>
          </a:bodyPr>
          <a:lstStyle>
            <a:lvl1pPr lvl="0" marR="73577" algn="ctr">
              <a:lnSpc>
                <a:spcPct val="100000"/>
              </a:lnSpc>
              <a:spcBef>
                <a:spcPts val="0"/>
              </a:spcBef>
              <a:spcAft>
                <a:spcPts val="0"/>
              </a:spcAft>
              <a:buSzPts val="1400"/>
              <a:buNone/>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02" name="Google Shape;502;p34"/>
          <p:cNvSpPr txBox="1"/>
          <p:nvPr>
            <p:ph idx="5" type="subTitle"/>
          </p:nvPr>
        </p:nvSpPr>
        <p:spPr>
          <a:xfrm>
            <a:off x="2014200" y="1830056"/>
            <a:ext cx="2120700" cy="477600"/>
          </a:xfrm>
          <a:prstGeom prst="rect">
            <a:avLst/>
          </a:prstGeom>
        </p:spPr>
        <p:txBody>
          <a:bodyPr anchorCtr="0" anchor="b" bIns="91425" lIns="91425" spcFirstLastPara="1" rIns="91425" wrap="square" tIns="91425">
            <a:noAutofit/>
          </a:bodyPr>
          <a:lstStyle>
            <a:lvl1pPr lvl="0" algn="ctr">
              <a:spcBef>
                <a:spcPts val="0"/>
              </a:spcBef>
              <a:spcAft>
                <a:spcPts val="0"/>
              </a:spcAft>
              <a:buSzPts val="2400"/>
              <a:buFont typeface="Anton"/>
              <a:buNone/>
              <a:defRPr sz="2400">
                <a:latin typeface="Viga"/>
                <a:ea typeface="Viga"/>
                <a:cs typeface="Viga"/>
                <a:sym typeface="Vig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03" name="Google Shape;503;p34"/>
          <p:cNvSpPr txBox="1"/>
          <p:nvPr>
            <p:ph idx="6" type="subTitle"/>
          </p:nvPr>
        </p:nvSpPr>
        <p:spPr>
          <a:xfrm>
            <a:off x="5008846" y="1830056"/>
            <a:ext cx="2120700" cy="477600"/>
          </a:xfrm>
          <a:prstGeom prst="rect">
            <a:avLst/>
          </a:prstGeom>
        </p:spPr>
        <p:txBody>
          <a:bodyPr anchorCtr="0" anchor="b" bIns="91425" lIns="91425" spcFirstLastPara="1" rIns="91425" wrap="square" tIns="91425">
            <a:noAutofit/>
          </a:bodyPr>
          <a:lstStyle>
            <a:lvl1pPr lvl="0" algn="ctr">
              <a:spcBef>
                <a:spcPts val="0"/>
              </a:spcBef>
              <a:spcAft>
                <a:spcPts val="0"/>
              </a:spcAft>
              <a:buSzPts val="2400"/>
              <a:buFont typeface="Anton"/>
              <a:buNone/>
              <a:defRPr sz="2400">
                <a:latin typeface="Viga"/>
                <a:ea typeface="Viga"/>
                <a:cs typeface="Viga"/>
                <a:sym typeface="Vig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04" name="Google Shape;504;p34"/>
          <p:cNvSpPr txBox="1"/>
          <p:nvPr>
            <p:ph idx="7" type="subTitle"/>
          </p:nvPr>
        </p:nvSpPr>
        <p:spPr>
          <a:xfrm>
            <a:off x="2014200" y="3378431"/>
            <a:ext cx="2120700" cy="477600"/>
          </a:xfrm>
          <a:prstGeom prst="rect">
            <a:avLst/>
          </a:prstGeom>
        </p:spPr>
        <p:txBody>
          <a:bodyPr anchorCtr="0" anchor="b" bIns="91425" lIns="91425" spcFirstLastPara="1" rIns="91425" wrap="square" tIns="91425">
            <a:noAutofit/>
          </a:bodyPr>
          <a:lstStyle>
            <a:lvl1pPr lvl="0" algn="ctr">
              <a:spcBef>
                <a:spcPts val="0"/>
              </a:spcBef>
              <a:spcAft>
                <a:spcPts val="0"/>
              </a:spcAft>
              <a:buSzPts val="2400"/>
              <a:buFont typeface="Anton"/>
              <a:buNone/>
              <a:defRPr sz="2400">
                <a:latin typeface="Viga"/>
                <a:ea typeface="Viga"/>
                <a:cs typeface="Viga"/>
                <a:sym typeface="Vig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05" name="Google Shape;505;p34"/>
          <p:cNvSpPr txBox="1"/>
          <p:nvPr>
            <p:ph idx="8" type="subTitle"/>
          </p:nvPr>
        </p:nvSpPr>
        <p:spPr>
          <a:xfrm>
            <a:off x="5008846" y="3378431"/>
            <a:ext cx="2120700" cy="477600"/>
          </a:xfrm>
          <a:prstGeom prst="rect">
            <a:avLst/>
          </a:prstGeom>
        </p:spPr>
        <p:txBody>
          <a:bodyPr anchorCtr="0" anchor="b" bIns="91425" lIns="91425" spcFirstLastPara="1" rIns="91425" wrap="square" tIns="91425">
            <a:noAutofit/>
          </a:bodyPr>
          <a:lstStyle>
            <a:lvl1pPr lvl="0" algn="ctr">
              <a:spcBef>
                <a:spcPts val="0"/>
              </a:spcBef>
              <a:spcAft>
                <a:spcPts val="0"/>
              </a:spcAft>
              <a:buSzPts val="2400"/>
              <a:buFont typeface="Anton"/>
              <a:buNone/>
              <a:defRPr sz="2400">
                <a:latin typeface="Viga"/>
                <a:ea typeface="Viga"/>
                <a:cs typeface="Viga"/>
                <a:sym typeface="Vig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ive columns">
  <p:cSld name="CUSTOM_1_1_1_1">
    <p:spTree>
      <p:nvGrpSpPr>
        <p:cNvPr id="506" name="Shape 506"/>
        <p:cNvGrpSpPr/>
        <p:nvPr/>
      </p:nvGrpSpPr>
      <p:grpSpPr>
        <a:xfrm>
          <a:off x="0" y="0"/>
          <a:ext cx="0" cy="0"/>
          <a:chOff x="0" y="0"/>
          <a:chExt cx="0" cy="0"/>
        </a:xfrm>
      </p:grpSpPr>
      <p:sp>
        <p:nvSpPr>
          <p:cNvPr id="507" name="Google Shape;507;p35"/>
          <p:cNvSpPr/>
          <p:nvPr/>
        </p:nvSpPr>
        <p:spPr>
          <a:xfrm flipH="1" rot="5400000">
            <a:off x="-1097385" y="4021280"/>
            <a:ext cx="2259355" cy="2112385"/>
          </a:xfrm>
          <a:custGeom>
            <a:rect b="b" l="l" r="r" t="t"/>
            <a:pathLst>
              <a:path extrusionOk="0" h="7916" w="8467">
                <a:moveTo>
                  <a:pt x="5370" y="0"/>
                </a:moveTo>
                <a:cubicBezTo>
                  <a:pt x="5145" y="0"/>
                  <a:pt x="4917" y="28"/>
                  <a:pt x="4691" y="87"/>
                </a:cubicBezTo>
                <a:cubicBezTo>
                  <a:pt x="4204" y="219"/>
                  <a:pt x="3742" y="483"/>
                  <a:pt x="3425" y="890"/>
                </a:cubicBezTo>
                <a:cubicBezTo>
                  <a:pt x="3335" y="990"/>
                  <a:pt x="3269" y="1099"/>
                  <a:pt x="3203" y="1210"/>
                </a:cubicBezTo>
                <a:cubicBezTo>
                  <a:pt x="2698" y="2013"/>
                  <a:pt x="2542" y="3028"/>
                  <a:pt x="1850" y="3699"/>
                </a:cubicBezTo>
                <a:cubicBezTo>
                  <a:pt x="1784" y="3765"/>
                  <a:pt x="1707" y="3820"/>
                  <a:pt x="1628" y="3886"/>
                </a:cubicBezTo>
                <a:cubicBezTo>
                  <a:pt x="1597" y="3908"/>
                  <a:pt x="1552" y="3939"/>
                  <a:pt x="1520" y="3974"/>
                </a:cubicBezTo>
                <a:cubicBezTo>
                  <a:pt x="1155" y="4227"/>
                  <a:pt x="769" y="4436"/>
                  <a:pt x="474" y="4766"/>
                </a:cubicBezTo>
                <a:cubicBezTo>
                  <a:pt x="122" y="5163"/>
                  <a:pt x="1" y="5681"/>
                  <a:pt x="133" y="6185"/>
                </a:cubicBezTo>
                <a:cubicBezTo>
                  <a:pt x="439" y="7364"/>
                  <a:pt x="1750" y="7826"/>
                  <a:pt x="2841" y="7903"/>
                </a:cubicBezTo>
                <a:cubicBezTo>
                  <a:pt x="2959" y="7911"/>
                  <a:pt x="3077" y="7915"/>
                  <a:pt x="3194" y="7915"/>
                </a:cubicBezTo>
                <a:cubicBezTo>
                  <a:pt x="5400" y="7915"/>
                  <a:pt x="7573" y="6455"/>
                  <a:pt x="8168" y="4283"/>
                </a:cubicBezTo>
                <a:cubicBezTo>
                  <a:pt x="8467" y="3170"/>
                  <a:pt x="8279" y="1958"/>
                  <a:pt x="7542" y="1046"/>
                </a:cubicBezTo>
                <a:cubicBezTo>
                  <a:pt x="6994" y="386"/>
                  <a:pt x="6203" y="0"/>
                  <a:pt x="5370" y="0"/>
                </a:cubicBezTo>
                <a:close/>
              </a:path>
            </a:pathLst>
          </a:custGeom>
          <a:solidFill>
            <a:srgbClr val="A7DD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35"/>
          <p:cNvSpPr/>
          <p:nvPr/>
        </p:nvSpPr>
        <p:spPr>
          <a:xfrm flipH="1" rot="9795247">
            <a:off x="7354285" y="-607941"/>
            <a:ext cx="2259366" cy="2112379"/>
          </a:xfrm>
          <a:custGeom>
            <a:rect b="b" l="l" r="r" t="t"/>
            <a:pathLst>
              <a:path extrusionOk="0" h="7916" w="8467">
                <a:moveTo>
                  <a:pt x="5370" y="0"/>
                </a:moveTo>
                <a:cubicBezTo>
                  <a:pt x="5145" y="0"/>
                  <a:pt x="4917" y="28"/>
                  <a:pt x="4691" y="87"/>
                </a:cubicBezTo>
                <a:cubicBezTo>
                  <a:pt x="4204" y="219"/>
                  <a:pt x="3742" y="483"/>
                  <a:pt x="3425" y="890"/>
                </a:cubicBezTo>
                <a:cubicBezTo>
                  <a:pt x="3335" y="990"/>
                  <a:pt x="3269" y="1099"/>
                  <a:pt x="3203" y="1210"/>
                </a:cubicBezTo>
                <a:cubicBezTo>
                  <a:pt x="2698" y="2013"/>
                  <a:pt x="2542" y="3028"/>
                  <a:pt x="1850" y="3699"/>
                </a:cubicBezTo>
                <a:cubicBezTo>
                  <a:pt x="1784" y="3765"/>
                  <a:pt x="1707" y="3820"/>
                  <a:pt x="1628" y="3886"/>
                </a:cubicBezTo>
                <a:cubicBezTo>
                  <a:pt x="1597" y="3908"/>
                  <a:pt x="1552" y="3939"/>
                  <a:pt x="1520" y="3974"/>
                </a:cubicBezTo>
                <a:cubicBezTo>
                  <a:pt x="1155" y="4227"/>
                  <a:pt x="769" y="4436"/>
                  <a:pt x="474" y="4766"/>
                </a:cubicBezTo>
                <a:cubicBezTo>
                  <a:pt x="122" y="5163"/>
                  <a:pt x="1" y="5681"/>
                  <a:pt x="133" y="6185"/>
                </a:cubicBezTo>
                <a:cubicBezTo>
                  <a:pt x="439" y="7364"/>
                  <a:pt x="1750" y="7826"/>
                  <a:pt x="2841" y="7903"/>
                </a:cubicBezTo>
                <a:cubicBezTo>
                  <a:pt x="2959" y="7911"/>
                  <a:pt x="3077" y="7915"/>
                  <a:pt x="3194" y="7915"/>
                </a:cubicBezTo>
                <a:cubicBezTo>
                  <a:pt x="5400" y="7915"/>
                  <a:pt x="7573" y="6455"/>
                  <a:pt x="8168" y="4283"/>
                </a:cubicBezTo>
                <a:cubicBezTo>
                  <a:pt x="8467" y="3170"/>
                  <a:pt x="8279" y="1958"/>
                  <a:pt x="7542" y="1046"/>
                </a:cubicBezTo>
                <a:cubicBezTo>
                  <a:pt x="6994" y="386"/>
                  <a:pt x="6203" y="0"/>
                  <a:pt x="537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35"/>
          <p:cNvSpPr/>
          <p:nvPr/>
        </p:nvSpPr>
        <p:spPr>
          <a:xfrm flipH="1" rot="8589799">
            <a:off x="-1372009" y="-447026"/>
            <a:ext cx="3516751" cy="1974043"/>
          </a:xfrm>
          <a:custGeom>
            <a:rect b="b" l="l" r="r" t="t"/>
            <a:pathLst>
              <a:path extrusionOk="0" h="16581" w="29539">
                <a:moveTo>
                  <a:pt x="8792" y="1"/>
                </a:moveTo>
                <a:cubicBezTo>
                  <a:pt x="720" y="1"/>
                  <a:pt x="0" y="14355"/>
                  <a:pt x="11839" y="16424"/>
                </a:cubicBezTo>
                <a:cubicBezTo>
                  <a:pt x="12453" y="16530"/>
                  <a:pt x="13108" y="16581"/>
                  <a:pt x="13790" y="16581"/>
                </a:cubicBezTo>
                <a:cubicBezTo>
                  <a:pt x="18924" y="16581"/>
                  <a:pt x="25572" y="13680"/>
                  <a:pt x="27835" y="9432"/>
                </a:cubicBezTo>
                <a:cubicBezTo>
                  <a:pt x="29539" y="5632"/>
                  <a:pt x="26611" y="3045"/>
                  <a:pt x="23147" y="3045"/>
                </a:cubicBezTo>
                <a:cubicBezTo>
                  <a:pt x="22716" y="3045"/>
                  <a:pt x="22277" y="3085"/>
                  <a:pt x="21837" y="3167"/>
                </a:cubicBezTo>
                <a:cubicBezTo>
                  <a:pt x="21813" y="3167"/>
                  <a:pt x="21803" y="3167"/>
                  <a:pt x="21782" y="3178"/>
                </a:cubicBezTo>
                <a:cubicBezTo>
                  <a:pt x="21212" y="3258"/>
                  <a:pt x="20639" y="3298"/>
                  <a:pt x="20068" y="3298"/>
                </a:cubicBezTo>
                <a:cubicBezTo>
                  <a:pt x="17960" y="3298"/>
                  <a:pt x="15878" y="2753"/>
                  <a:pt x="14042" y="1672"/>
                </a:cubicBezTo>
                <a:cubicBezTo>
                  <a:pt x="12059" y="500"/>
                  <a:pt x="10297" y="1"/>
                  <a:pt x="879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35"/>
          <p:cNvSpPr/>
          <p:nvPr/>
        </p:nvSpPr>
        <p:spPr>
          <a:xfrm flipH="1" rot="9853328">
            <a:off x="6831259" y="4044845"/>
            <a:ext cx="3066789" cy="1721467"/>
          </a:xfrm>
          <a:custGeom>
            <a:rect b="b" l="l" r="r" t="t"/>
            <a:pathLst>
              <a:path extrusionOk="0" h="16581" w="29539">
                <a:moveTo>
                  <a:pt x="8792" y="1"/>
                </a:moveTo>
                <a:cubicBezTo>
                  <a:pt x="720" y="1"/>
                  <a:pt x="0" y="14355"/>
                  <a:pt x="11839" y="16424"/>
                </a:cubicBezTo>
                <a:cubicBezTo>
                  <a:pt x="12453" y="16530"/>
                  <a:pt x="13108" y="16581"/>
                  <a:pt x="13790" y="16581"/>
                </a:cubicBezTo>
                <a:cubicBezTo>
                  <a:pt x="18924" y="16581"/>
                  <a:pt x="25572" y="13680"/>
                  <a:pt x="27835" y="9432"/>
                </a:cubicBezTo>
                <a:cubicBezTo>
                  <a:pt x="29539" y="5632"/>
                  <a:pt x="26611" y="3045"/>
                  <a:pt x="23147" y="3045"/>
                </a:cubicBezTo>
                <a:cubicBezTo>
                  <a:pt x="22716" y="3045"/>
                  <a:pt x="22277" y="3085"/>
                  <a:pt x="21837" y="3167"/>
                </a:cubicBezTo>
                <a:cubicBezTo>
                  <a:pt x="21813" y="3167"/>
                  <a:pt x="21803" y="3167"/>
                  <a:pt x="21782" y="3178"/>
                </a:cubicBezTo>
                <a:cubicBezTo>
                  <a:pt x="21212" y="3258"/>
                  <a:pt x="20639" y="3298"/>
                  <a:pt x="20068" y="3298"/>
                </a:cubicBezTo>
                <a:cubicBezTo>
                  <a:pt x="17960" y="3298"/>
                  <a:pt x="15878" y="2753"/>
                  <a:pt x="14042" y="1672"/>
                </a:cubicBezTo>
                <a:cubicBezTo>
                  <a:pt x="12059" y="500"/>
                  <a:pt x="10297" y="1"/>
                  <a:pt x="879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35"/>
          <p:cNvSpPr txBox="1"/>
          <p:nvPr>
            <p:ph type="title"/>
          </p:nvPr>
        </p:nvSpPr>
        <p:spPr>
          <a:xfrm>
            <a:off x="720000" y="540000"/>
            <a:ext cx="7704000" cy="4776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2800"/>
              <a:buNone/>
              <a:defRPr>
                <a:latin typeface="Roboto"/>
                <a:ea typeface="Roboto"/>
                <a:cs typeface="Roboto"/>
                <a:sym typeface="Roboto"/>
              </a:defRPr>
            </a:lvl2pPr>
            <a:lvl3pPr lvl="2">
              <a:spcBef>
                <a:spcPts val="0"/>
              </a:spcBef>
              <a:spcAft>
                <a:spcPts val="0"/>
              </a:spcAft>
              <a:buSzPts val="2800"/>
              <a:buNone/>
              <a:defRPr>
                <a:latin typeface="Roboto"/>
                <a:ea typeface="Roboto"/>
                <a:cs typeface="Roboto"/>
                <a:sym typeface="Roboto"/>
              </a:defRPr>
            </a:lvl3pPr>
            <a:lvl4pPr lvl="3">
              <a:spcBef>
                <a:spcPts val="0"/>
              </a:spcBef>
              <a:spcAft>
                <a:spcPts val="0"/>
              </a:spcAft>
              <a:buSzPts val="2800"/>
              <a:buNone/>
              <a:defRPr>
                <a:latin typeface="Roboto"/>
                <a:ea typeface="Roboto"/>
                <a:cs typeface="Roboto"/>
                <a:sym typeface="Roboto"/>
              </a:defRPr>
            </a:lvl4pPr>
            <a:lvl5pPr lvl="4">
              <a:spcBef>
                <a:spcPts val="0"/>
              </a:spcBef>
              <a:spcAft>
                <a:spcPts val="0"/>
              </a:spcAft>
              <a:buSzPts val="2800"/>
              <a:buNone/>
              <a:defRPr>
                <a:latin typeface="Roboto"/>
                <a:ea typeface="Roboto"/>
                <a:cs typeface="Roboto"/>
                <a:sym typeface="Roboto"/>
              </a:defRPr>
            </a:lvl5pPr>
            <a:lvl6pPr lvl="5">
              <a:spcBef>
                <a:spcPts val="0"/>
              </a:spcBef>
              <a:spcAft>
                <a:spcPts val="0"/>
              </a:spcAft>
              <a:buSzPts val="2800"/>
              <a:buNone/>
              <a:defRPr>
                <a:latin typeface="Roboto"/>
                <a:ea typeface="Roboto"/>
                <a:cs typeface="Roboto"/>
                <a:sym typeface="Roboto"/>
              </a:defRPr>
            </a:lvl6pPr>
            <a:lvl7pPr lvl="6">
              <a:spcBef>
                <a:spcPts val="0"/>
              </a:spcBef>
              <a:spcAft>
                <a:spcPts val="0"/>
              </a:spcAft>
              <a:buSzPts val="2800"/>
              <a:buNone/>
              <a:defRPr>
                <a:latin typeface="Roboto"/>
                <a:ea typeface="Roboto"/>
                <a:cs typeface="Roboto"/>
                <a:sym typeface="Roboto"/>
              </a:defRPr>
            </a:lvl7pPr>
            <a:lvl8pPr lvl="7">
              <a:spcBef>
                <a:spcPts val="0"/>
              </a:spcBef>
              <a:spcAft>
                <a:spcPts val="0"/>
              </a:spcAft>
              <a:buSzPts val="2800"/>
              <a:buNone/>
              <a:defRPr>
                <a:latin typeface="Roboto"/>
                <a:ea typeface="Roboto"/>
                <a:cs typeface="Roboto"/>
                <a:sym typeface="Roboto"/>
              </a:defRPr>
            </a:lvl8pPr>
            <a:lvl9pPr lvl="8">
              <a:spcBef>
                <a:spcPts val="0"/>
              </a:spcBef>
              <a:spcAft>
                <a:spcPts val="0"/>
              </a:spcAft>
              <a:buSzPts val="2800"/>
              <a:buNone/>
              <a:defRPr>
                <a:latin typeface="Roboto"/>
                <a:ea typeface="Roboto"/>
                <a:cs typeface="Roboto"/>
                <a:sym typeface="Roboto"/>
              </a:defRPr>
            </a:lvl9pPr>
          </a:lstStyle>
          <a:p/>
        </p:txBody>
      </p:sp>
      <p:sp>
        <p:nvSpPr>
          <p:cNvPr id="512" name="Google Shape;512;p35"/>
          <p:cNvSpPr txBox="1"/>
          <p:nvPr>
            <p:ph idx="1" type="subTitle"/>
          </p:nvPr>
        </p:nvSpPr>
        <p:spPr>
          <a:xfrm>
            <a:off x="1031900" y="2330516"/>
            <a:ext cx="2130600" cy="563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13" name="Google Shape;513;p35"/>
          <p:cNvSpPr txBox="1"/>
          <p:nvPr>
            <p:ph idx="2" type="subTitle"/>
          </p:nvPr>
        </p:nvSpPr>
        <p:spPr>
          <a:xfrm>
            <a:off x="3506695" y="2330516"/>
            <a:ext cx="2130600" cy="563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14" name="Google Shape;514;p35"/>
          <p:cNvSpPr txBox="1"/>
          <p:nvPr>
            <p:ph idx="3" type="subTitle"/>
          </p:nvPr>
        </p:nvSpPr>
        <p:spPr>
          <a:xfrm>
            <a:off x="5981490" y="2330516"/>
            <a:ext cx="2130600" cy="563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15" name="Google Shape;515;p35"/>
          <p:cNvSpPr txBox="1"/>
          <p:nvPr>
            <p:ph idx="4" type="subTitle"/>
          </p:nvPr>
        </p:nvSpPr>
        <p:spPr>
          <a:xfrm>
            <a:off x="2269300" y="3787566"/>
            <a:ext cx="2130600" cy="563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16" name="Google Shape;516;p35"/>
          <p:cNvSpPr txBox="1"/>
          <p:nvPr>
            <p:ph idx="5" type="subTitle"/>
          </p:nvPr>
        </p:nvSpPr>
        <p:spPr>
          <a:xfrm>
            <a:off x="4744095" y="3787566"/>
            <a:ext cx="2130600" cy="563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17" name="Google Shape;517;p35"/>
          <p:cNvSpPr txBox="1"/>
          <p:nvPr>
            <p:ph idx="6" type="subTitle"/>
          </p:nvPr>
        </p:nvSpPr>
        <p:spPr>
          <a:xfrm>
            <a:off x="1031900" y="1991450"/>
            <a:ext cx="2130600" cy="477600"/>
          </a:xfrm>
          <a:prstGeom prst="rect">
            <a:avLst/>
          </a:prstGeom>
        </p:spPr>
        <p:txBody>
          <a:bodyPr anchorCtr="0" anchor="b" bIns="91425" lIns="91425" spcFirstLastPara="1" rIns="91425" wrap="square" tIns="91425">
            <a:noAutofit/>
          </a:bodyPr>
          <a:lstStyle>
            <a:lvl1pPr lvl="0" algn="ctr">
              <a:spcBef>
                <a:spcPts val="0"/>
              </a:spcBef>
              <a:spcAft>
                <a:spcPts val="0"/>
              </a:spcAft>
              <a:buSzPts val="2400"/>
              <a:buFont typeface="Anton"/>
              <a:buNone/>
              <a:defRPr sz="2400">
                <a:latin typeface="Viga"/>
                <a:ea typeface="Viga"/>
                <a:cs typeface="Viga"/>
                <a:sym typeface="Vig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8" name="Google Shape;518;p35"/>
          <p:cNvSpPr txBox="1"/>
          <p:nvPr>
            <p:ph idx="7" type="subTitle"/>
          </p:nvPr>
        </p:nvSpPr>
        <p:spPr>
          <a:xfrm>
            <a:off x="3506700" y="1991450"/>
            <a:ext cx="2130600" cy="477600"/>
          </a:xfrm>
          <a:prstGeom prst="rect">
            <a:avLst/>
          </a:prstGeom>
        </p:spPr>
        <p:txBody>
          <a:bodyPr anchorCtr="0" anchor="b" bIns="91425" lIns="91425" spcFirstLastPara="1" rIns="91425" wrap="square" tIns="91425">
            <a:noAutofit/>
          </a:bodyPr>
          <a:lstStyle>
            <a:lvl1pPr lvl="0" algn="ctr">
              <a:spcBef>
                <a:spcPts val="0"/>
              </a:spcBef>
              <a:spcAft>
                <a:spcPts val="0"/>
              </a:spcAft>
              <a:buSzPts val="2400"/>
              <a:buFont typeface="Anton"/>
              <a:buNone/>
              <a:defRPr sz="2400">
                <a:latin typeface="Viga"/>
                <a:ea typeface="Viga"/>
                <a:cs typeface="Viga"/>
                <a:sym typeface="Vig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9" name="Google Shape;519;p35"/>
          <p:cNvSpPr txBox="1"/>
          <p:nvPr>
            <p:ph idx="8" type="subTitle"/>
          </p:nvPr>
        </p:nvSpPr>
        <p:spPr>
          <a:xfrm>
            <a:off x="5981350" y="1991450"/>
            <a:ext cx="2130600" cy="477600"/>
          </a:xfrm>
          <a:prstGeom prst="rect">
            <a:avLst/>
          </a:prstGeom>
        </p:spPr>
        <p:txBody>
          <a:bodyPr anchorCtr="0" anchor="b" bIns="91425" lIns="91425" spcFirstLastPara="1" rIns="91425" wrap="square" tIns="91425">
            <a:noAutofit/>
          </a:bodyPr>
          <a:lstStyle>
            <a:lvl1pPr lvl="0" algn="ctr">
              <a:spcBef>
                <a:spcPts val="0"/>
              </a:spcBef>
              <a:spcAft>
                <a:spcPts val="0"/>
              </a:spcAft>
              <a:buSzPts val="2400"/>
              <a:buFont typeface="Anton"/>
              <a:buNone/>
              <a:defRPr sz="2400">
                <a:latin typeface="Viga"/>
                <a:ea typeface="Viga"/>
                <a:cs typeface="Viga"/>
                <a:sym typeface="Vig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20" name="Google Shape;520;p35"/>
          <p:cNvSpPr txBox="1"/>
          <p:nvPr>
            <p:ph idx="9" type="subTitle"/>
          </p:nvPr>
        </p:nvSpPr>
        <p:spPr>
          <a:xfrm>
            <a:off x="2269300" y="3443847"/>
            <a:ext cx="2130600" cy="477600"/>
          </a:xfrm>
          <a:prstGeom prst="rect">
            <a:avLst/>
          </a:prstGeom>
        </p:spPr>
        <p:txBody>
          <a:bodyPr anchorCtr="0" anchor="b" bIns="91425" lIns="91425" spcFirstLastPara="1" rIns="91425" wrap="square" tIns="91425">
            <a:noAutofit/>
          </a:bodyPr>
          <a:lstStyle>
            <a:lvl1pPr lvl="0" algn="ctr">
              <a:spcBef>
                <a:spcPts val="0"/>
              </a:spcBef>
              <a:spcAft>
                <a:spcPts val="0"/>
              </a:spcAft>
              <a:buSzPts val="2400"/>
              <a:buFont typeface="Anton"/>
              <a:buNone/>
              <a:defRPr sz="2400">
                <a:latin typeface="Viga"/>
                <a:ea typeface="Viga"/>
                <a:cs typeface="Viga"/>
                <a:sym typeface="Vig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21" name="Google Shape;521;p35"/>
          <p:cNvSpPr txBox="1"/>
          <p:nvPr>
            <p:ph idx="13" type="subTitle"/>
          </p:nvPr>
        </p:nvSpPr>
        <p:spPr>
          <a:xfrm>
            <a:off x="4744100" y="3443847"/>
            <a:ext cx="2130600" cy="477600"/>
          </a:xfrm>
          <a:prstGeom prst="rect">
            <a:avLst/>
          </a:prstGeom>
        </p:spPr>
        <p:txBody>
          <a:bodyPr anchorCtr="0" anchor="b" bIns="91425" lIns="91425" spcFirstLastPara="1" rIns="91425" wrap="square" tIns="91425">
            <a:noAutofit/>
          </a:bodyPr>
          <a:lstStyle>
            <a:lvl1pPr lvl="0" algn="ctr">
              <a:spcBef>
                <a:spcPts val="0"/>
              </a:spcBef>
              <a:spcAft>
                <a:spcPts val="0"/>
              </a:spcAft>
              <a:buSzPts val="2400"/>
              <a:buFont typeface="Anton"/>
              <a:buNone/>
              <a:defRPr sz="2400">
                <a:latin typeface="Viga"/>
                <a:ea typeface="Viga"/>
                <a:cs typeface="Viga"/>
                <a:sym typeface="Vig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1_1_1">
    <p:spTree>
      <p:nvGrpSpPr>
        <p:cNvPr id="522" name="Shape 522"/>
        <p:cNvGrpSpPr/>
        <p:nvPr/>
      </p:nvGrpSpPr>
      <p:grpSpPr>
        <a:xfrm>
          <a:off x="0" y="0"/>
          <a:ext cx="0" cy="0"/>
          <a:chOff x="0" y="0"/>
          <a:chExt cx="0" cy="0"/>
        </a:xfrm>
      </p:grpSpPr>
      <p:sp>
        <p:nvSpPr>
          <p:cNvPr id="523" name="Google Shape;523;p36"/>
          <p:cNvSpPr/>
          <p:nvPr/>
        </p:nvSpPr>
        <p:spPr>
          <a:xfrm rot="2082414">
            <a:off x="-1413467" y="4000207"/>
            <a:ext cx="3304327" cy="1854804"/>
          </a:xfrm>
          <a:custGeom>
            <a:rect b="b" l="l" r="r" t="t"/>
            <a:pathLst>
              <a:path extrusionOk="0" h="16581" w="29539">
                <a:moveTo>
                  <a:pt x="8792" y="1"/>
                </a:moveTo>
                <a:cubicBezTo>
                  <a:pt x="720" y="1"/>
                  <a:pt x="0" y="14355"/>
                  <a:pt x="11839" y="16424"/>
                </a:cubicBezTo>
                <a:cubicBezTo>
                  <a:pt x="12453" y="16530"/>
                  <a:pt x="13108" y="16581"/>
                  <a:pt x="13790" y="16581"/>
                </a:cubicBezTo>
                <a:cubicBezTo>
                  <a:pt x="18924" y="16581"/>
                  <a:pt x="25572" y="13680"/>
                  <a:pt x="27835" y="9432"/>
                </a:cubicBezTo>
                <a:cubicBezTo>
                  <a:pt x="29539" y="5632"/>
                  <a:pt x="26611" y="3045"/>
                  <a:pt x="23147" y="3045"/>
                </a:cubicBezTo>
                <a:cubicBezTo>
                  <a:pt x="22716" y="3045"/>
                  <a:pt x="22277" y="3085"/>
                  <a:pt x="21837" y="3167"/>
                </a:cubicBezTo>
                <a:cubicBezTo>
                  <a:pt x="21813" y="3167"/>
                  <a:pt x="21803" y="3167"/>
                  <a:pt x="21782" y="3178"/>
                </a:cubicBezTo>
                <a:cubicBezTo>
                  <a:pt x="21212" y="3258"/>
                  <a:pt x="20639" y="3298"/>
                  <a:pt x="20068" y="3298"/>
                </a:cubicBezTo>
                <a:cubicBezTo>
                  <a:pt x="17960" y="3298"/>
                  <a:pt x="15878" y="2753"/>
                  <a:pt x="14042" y="1672"/>
                </a:cubicBezTo>
                <a:cubicBezTo>
                  <a:pt x="12059" y="500"/>
                  <a:pt x="10297" y="1"/>
                  <a:pt x="879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36"/>
          <p:cNvSpPr/>
          <p:nvPr/>
        </p:nvSpPr>
        <p:spPr>
          <a:xfrm rot="5400000">
            <a:off x="7974424" y="-638118"/>
            <a:ext cx="2005409" cy="1874944"/>
          </a:xfrm>
          <a:custGeom>
            <a:rect b="b" l="l" r="r" t="t"/>
            <a:pathLst>
              <a:path extrusionOk="0" h="7916" w="8467">
                <a:moveTo>
                  <a:pt x="5370" y="0"/>
                </a:moveTo>
                <a:cubicBezTo>
                  <a:pt x="5145" y="0"/>
                  <a:pt x="4917" y="28"/>
                  <a:pt x="4691" y="87"/>
                </a:cubicBezTo>
                <a:cubicBezTo>
                  <a:pt x="4204" y="219"/>
                  <a:pt x="3742" y="483"/>
                  <a:pt x="3425" y="890"/>
                </a:cubicBezTo>
                <a:cubicBezTo>
                  <a:pt x="3335" y="990"/>
                  <a:pt x="3269" y="1099"/>
                  <a:pt x="3203" y="1210"/>
                </a:cubicBezTo>
                <a:cubicBezTo>
                  <a:pt x="2698" y="2013"/>
                  <a:pt x="2542" y="3028"/>
                  <a:pt x="1850" y="3699"/>
                </a:cubicBezTo>
                <a:cubicBezTo>
                  <a:pt x="1784" y="3765"/>
                  <a:pt x="1707" y="3820"/>
                  <a:pt x="1628" y="3886"/>
                </a:cubicBezTo>
                <a:cubicBezTo>
                  <a:pt x="1597" y="3908"/>
                  <a:pt x="1552" y="3939"/>
                  <a:pt x="1520" y="3974"/>
                </a:cubicBezTo>
                <a:cubicBezTo>
                  <a:pt x="1155" y="4227"/>
                  <a:pt x="769" y="4436"/>
                  <a:pt x="474" y="4766"/>
                </a:cubicBezTo>
                <a:cubicBezTo>
                  <a:pt x="122" y="5163"/>
                  <a:pt x="1" y="5681"/>
                  <a:pt x="133" y="6185"/>
                </a:cubicBezTo>
                <a:cubicBezTo>
                  <a:pt x="439" y="7364"/>
                  <a:pt x="1750" y="7826"/>
                  <a:pt x="2841" y="7903"/>
                </a:cubicBezTo>
                <a:cubicBezTo>
                  <a:pt x="2959" y="7911"/>
                  <a:pt x="3077" y="7915"/>
                  <a:pt x="3194" y="7915"/>
                </a:cubicBezTo>
                <a:cubicBezTo>
                  <a:pt x="5400" y="7915"/>
                  <a:pt x="7573" y="6455"/>
                  <a:pt x="8168" y="4283"/>
                </a:cubicBezTo>
                <a:cubicBezTo>
                  <a:pt x="8467" y="3170"/>
                  <a:pt x="8279" y="1958"/>
                  <a:pt x="7542" y="1046"/>
                </a:cubicBezTo>
                <a:cubicBezTo>
                  <a:pt x="6994" y="386"/>
                  <a:pt x="6203" y="0"/>
                  <a:pt x="5370"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25" name="Google Shape;525;p36"/>
          <p:cNvGrpSpPr/>
          <p:nvPr/>
        </p:nvGrpSpPr>
        <p:grpSpPr>
          <a:xfrm>
            <a:off x="8183369" y="239396"/>
            <a:ext cx="683069" cy="601200"/>
            <a:chOff x="7650183" y="2024411"/>
            <a:chExt cx="271016" cy="238534"/>
          </a:xfrm>
        </p:grpSpPr>
        <p:sp>
          <p:nvSpPr>
            <p:cNvPr id="526" name="Google Shape;526;p36"/>
            <p:cNvSpPr/>
            <p:nvPr/>
          </p:nvSpPr>
          <p:spPr>
            <a:xfrm>
              <a:off x="7815363" y="2046274"/>
              <a:ext cx="85043" cy="59878"/>
            </a:xfrm>
            <a:custGeom>
              <a:rect b="b" l="l" r="r" t="t"/>
              <a:pathLst>
                <a:path extrusionOk="0" h="671" w="953">
                  <a:moveTo>
                    <a:pt x="554" y="0"/>
                  </a:moveTo>
                  <a:cubicBezTo>
                    <a:pt x="383" y="0"/>
                    <a:pt x="211" y="131"/>
                    <a:pt x="107" y="260"/>
                  </a:cubicBezTo>
                  <a:cubicBezTo>
                    <a:pt x="0" y="435"/>
                    <a:pt x="149" y="671"/>
                    <a:pt x="336" y="671"/>
                  </a:cubicBezTo>
                  <a:cubicBezTo>
                    <a:pt x="361" y="671"/>
                    <a:pt x="387" y="666"/>
                    <a:pt x="414" y="657"/>
                  </a:cubicBezTo>
                  <a:cubicBezTo>
                    <a:pt x="636" y="580"/>
                    <a:pt x="953" y="218"/>
                    <a:pt x="688" y="31"/>
                  </a:cubicBezTo>
                  <a:cubicBezTo>
                    <a:pt x="645" y="9"/>
                    <a:pt x="599" y="0"/>
                    <a:pt x="55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36"/>
            <p:cNvSpPr/>
            <p:nvPr/>
          </p:nvSpPr>
          <p:spPr>
            <a:xfrm>
              <a:off x="7739957" y="2097319"/>
              <a:ext cx="106014" cy="68891"/>
            </a:xfrm>
            <a:custGeom>
              <a:rect b="b" l="l" r="r" t="t"/>
              <a:pathLst>
                <a:path extrusionOk="0" h="772" w="1188">
                  <a:moveTo>
                    <a:pt x="695" y="1"/>
                  </a:moveTo>
                  <a:cubicBezTo>
                    <a:pt x="398" y="1"/>
                    <a:pt x="1" y="361"/>
                    <a:pt x="226" y="648"/>
                  </a:cubicBezTo>
                  <a:cubicBezTo>
                    <a:pt x="291" y="735"/>
                    <a:pt x="373" y="772"/>
                    <a:pt x="458" y="772"/>
                  </a:cubicBezTo>
                  <a:cubicBezTo>
                    <a:pt x="799" y="772"/>
                    <a:pt x="1188" y="186"/>
                    <a:pt x="765" y="8"/>
                  </a:cubicBezTo>
                  <a:cubicBezTo>
                    <a:pt x="742" y="3"/>
                    <a:pt x="719" y="1"/>
                    <a:pt x="69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36"/>
            <p:cNvSpPr/>
            <p:nvPr/>
          </p:nvSpPr>
          <p:spPr>
            <a:xfrm>
              <a:off x="7666960" y="2155413"/>
              <a:ext cx="100303" cy="72996"/>
            </a:xfrm>
            <a:custGeom>
              <a:rect b="b" l="l" r="r" t="t"/>
              <a:pathLst>
                <a:path extrusionOk="0" h="818" w="1124">
                  <a:moveTo>
                    <a:pt x="687" y="0"/>
                  </a:moveTo>
                  <a:cubicBezTo>
                    <a:pt x="370" y="0"/>
                    <a:pt x="1" y="382"/>
                    <a:pt x="238" y="678"/>
                  </a:cubicBezTo>
                  <a:cubicBezTo>
                    <a:pt x="312" y="776"/>
                    <a:pt x="406" y="817"/>
                    <a:pt x="504" y="817"/>
                  </a:cubicBezTo>
                  <a:cubicBezTo>
                    <a:pt x="801" y="817"/>
                    <a:pt x="1123" y="440"/>
                    <a:pt x="964" y="150"/>
                  </a:cubicBezTo>
                  <a:cubicBezTo>
                    <a:pt x="895" y="44"/>
                    <a:pt x="794" y="0"/>
                    <a:pt x="68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36"/>
            <p:cNvSpPr/>
            <p:nvPr/>
          </p:nvSpPr>
          <p:spPr>
            <a:xfrm>
              <a:off x="7710776" y="2082416"/>
              <a:ext cx="982" cy="89"/>
            </a:xfrm>
            <a:custGeom>
              <a:rect b="b" l="l" r="r" t="t"/>
              <a:pathLst>
                <a:path extrusionOk="0" h="1" w="11">
                  <a:moveTo>
                    <a:pt x="0" y="1"/>
                  </a:moveTo>
                  <a:lnTo>
                    <a:pt x="11"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36"/>
            <p:cNvSpPr/>
            <p:nvPr/>
          </p:nvSpPr>
          <p:spPr>
            <a:xfrm>
              <a:off x="7650183" y="2082416"/>
              <a:ext cx="98161" cy="58004"/>
            </a:xfrm>
            <a:custGeom>
              <a:rect b="b" l="l" r="r" t="t"/>
              <a:pathLst>
                <a:path extrusionOk="0" h="650" w="1100">
                  <a:moveTo>
                    <a:pt x="679" y="1"/>
                  </a:moveTo>
                  <a:cubicBezTo>
                    <a:pt x="262" y="11"/>
                    <a:pt x="0" y="649"/>
                    <a:pt x="517" y="649"/>
                  </a:cubicBezTo>
                  <a:cubicBezTo>
                    <a:pt x="530" y="649"/>
                    <a:pt x="544" y="649"/>
                    <a:pt x="558" y="648"/>
                  </a:cubicBezTo>
                  <a:cubicBezTo>
                    <a:pt x="801" y="606"/>
                    <a:pt x="1099" y="11"/>
                    <a:pt x="714" y="11"/>
                  </a:cubicBezTo>
                  <a:cubicBezTo>
                    <a:pt x="690" y="11"/>
                    <a:pt x="679" y="1"/>
                    <a:pt x="67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36"/>
            <p:cNvSpPr/>
            <p:nvPr/>
          </p:nvSpPr>
          <p:spPr>
            <a:xfrm>
              <a:off x="7729605" y="2024411"/>
              <a:ext cx="90398" cy="57380"/>
            </a:xfrm>
            <a:custGeom>
              <a:rect b="b" l="l" r="r" t="t"/>
              <a:pathLst>
                <a:path extrusionOk="0" h="643" w="1013">
                  <a:moveTo>
                    <a:pt x="648" y="1"/>
                  </a:moveTo>
                  <a:cubicBezTo>
                    <a:pt x="85" y="1"/>
                    <a:pt x="0" y="642"/>
                    <a:pt x="406" y="642"/>
                  </a:cubicBezTo>
                  <a:cubicBezTo>
                    <a:pt x="452" y="642"/>
                    <a:pt x="503" y="634"/>
                    <a:pt x="561" y="616"/>
                  </a:cubicBezTo>
                  <a:cubicBezTo>
                    <a:pt x="770" y="505"/>
                    <a:pt x="1013" y="56"/>
                    <a:pt x="64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36"/>
            <p:cNvSpPr/>
            <p:nvPr/>
          </p:nvSpPr>
          <p:spPr>
            <a:xfrm>
              <a:off x="7820182" y="2124625"/>
              <a:ext cx="101017" cy="66571"/>
            </a:xfrm>
            <a:custGeom>
              <a:rect b="b" l="l" r="r" t="t"/>
              <a:pathLst>
                <a:path extrusionOk="0" h="746" w="1132">
                  <a:moveTo>
                    <a:pt x="745" y="1"/>
                  </a:moveTo>
                  <a:lnTo>
                    <a:pt x="745" y="1"/>
                  </a:lnTo>
                  <a:cubicBezTo>
                    <a:pt x="1" y="91"/>
                    <a:pt x="64" y="746"/>
                    <a:pt x="426" y="746"/>
                  </a:cubicBezTo>
                  <a:cubicBezTo>
                    <a:pt x="497" y="746"/>
                    <a:pt x="579" y="721"/>
                    <a:pt x="669" y="661"/>
                  </a:cubicBezTo>
                  <a:cubicBezTo>
                    <a:pt x="856" y="519"/>
                    <a:pt x="1131" y="56"/>
                    <a:pt x="74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36"/>
            <p:cNvSpPr/>
            <p:nvPr/>
          </p:nvSpPr>
          <p:spPr>
            <a:xfrm>
              <a:off x="7744865" y="2197801"/>
              <a:ext cx="88791" cy="65143"/>
            </a:xfrm>
            <a:custGeom>
              <a:rect b="b" l="l" r="r" t="t"/>
              <a:pathLst>
                <a:path extrusionOk="0" h="730" w="995">
                  <a:moveTo>
                    <a:pt x="597" y="1"/>
                  </a:moveTo>
                  <a:cubicBezTo>
                    <a:pt x="412" y="1"/>
                    <a:pt x="237" y="141"/>
                    <a:pt x="126" y="280"/>
                  </a:cubicBezTo>
                  <a:cubicBezTo>
                    <a:pt x="0" y="479"/>
                    <a:pt x="183" y="729"/>
                    <a:pt x="393" y="729"/>
                  </a:cubicBezTo>
                  <a:cubicBezTo>
                    <a:pt x="439" y="729"/>
                    <a:pt x="487" y="717"/>
                    <a:pt x="533" y="689"/>
                  </a:cubicBezTo>
                  <a:cubicBezTo>
                    <a:pt x="731" y="568"/>
                    <a:pt x="995" y="161"/>
                    <a:pt x="699" y="16"/>
                  </a:cubicBezTo>
                  <a:cubicBezTo>
                    <a:pt x="665" y="5"/>
                    <a:pt x="631" y="1"/>
                    <a:pt x="59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34" name="Google Shape;534;p36"/>
          <p:cNvSpPr/>
          <p:nvPr/>
        </p:nvSpPr>
        <p:spPr>
          <a:xfrm>
            <a:off x="375975" y="4190225"/>
            <a:ext cx="761396" cy="710552"/>
          </a:xfrm>
          <a:custGeom>
            <a:rect b="b" l="l" r="r" t="t"/>
            <a:pathLst>
              <a:path extrusionOk="0" h="3340" w="3579">
                <a:moveTo>
                  <a:pt x="1725" y="329"/>
                </a:moveTo>
                <a:cubicBezTo>
                  <a:pt x="1829" y="329"/>
                  <a:pt x="1934" y="341"/>
                  <a:pt x="2038" y="366"/>
                </a:cubicBezTo>
                <a:lnTo>
                  <a:pt x="1586" y="1533"/>
                </a:lnTo>
                <a:lnTo>
                  <a:pt x="386" y="1874"/>
                </a:lnTo>
                <a:cubicBezTo>
                  <a:pt x="352" y="1655"/>
                  <a:pt x="376" y="1412"/>
                  <a:pt x="463" y="1193"/>
                </a:cubicBezTo>
                <a:cubicBezTo>
                  <a:pt x="667" y="656"/>
                  <a:pt x="1181" y="329"/>
                  <a:pt x="1725" y="329"/>
                </a:cubicBezTo>
                <a:close/>
                <a:moveTo>
                  <a:pt x="2334" y="487"/>
                </a:moveTo>
                <a:cubicBezTo>
                  <a:pt x="2928" y="796"/>
                  <a:pt x="3206" y="1510"/>
                  <a:pt x="2963" y="2149"/>
                </a:cubicBezTo>
                <a:cubicBezTo>
                  <a:pt x="2875" y="2382"/>
                  <a:pt x="2730" y="2567"/>
                  <a:pt x="2556" y="2712"/>
                </a:cubicBezTo>
                <a:lnTo>
                  <a:pt x="1895" y="1655"/>
                </a:lnTo>
                <a:lnTo>
                  <a:pt x="2334" y="487"/>
                </a:lnTo>
                <a:close/>
                <a:moveTo>
                  <a:pt x="1443" y="1919"/>
                </a:moveTo>
                <a:lnTo>
                  <a:pt x="1079" y="2855"/>
                </a:lnTo>
                <a:cubicBezTo>
                  <a:pt x="804" y="2699"/>
                  <a:pt x="595" y="2469"/>
                  <a:pt x="474" y="2184"/>
                </a:cubicBezTo>
                <a:lnTo>
                  <a:pt x="1443" y="1919"/>
                </a:lnTo>
                <a:close/>
                <a:moveTo>
                  <a:pt x="1739" y="2028"/>
                </a:moveTo>
                <a:lnTo>
                  <a:pt x="2281" y="2876"/>
                </a:lnTo>
                <a:cubicBezTo>
                  <a:pt x="2095" y="2964"/>
                  <a:pt x="1897" y="3014"/>
                  <a:pt x="1693" y="3014"/>
                </a:cubicBezTo>
                <a:cubicBezTo>
                  <a:pt x="1592" y="3014"/>
                  <a:pt x="1490" y="3002"/>
                  <a:pt x="1388" y="2976"/>
                </a:cubicBezTo>
                <a:lnTo>
                  <a:pt x="1739" y="2028"/>
                </a:lnTo>
                <a:close/>
                <a:moveTo>
                  <a:pt x="1707" y="1"/>
                </a:moveTo>
                <a:cubicBezTo>
                  <a:pt x="1038" y="1"/>
                  <a:pt x="409" y="409"/>
                  <a:pt x="154" y="1071"/>
                </a:cubicBezTo>
                <a:cubicBezTo>
                  <a:pt x="1" y="1478"/>
                  <a:pt x="11" y="1895"/>
                  <a:pt x="154" y="2271"/>
                </a:cubicBezTo>
                <a:cubicBezTo>
                  <a:pt x="320" y="2699"/>
                  <a:pt x="661" y="3053"/>
                  <a:pt x="1113" y="3227"/>
                </a:cubicBezTo>
                <a:cubicBezTo>
                  <a:pt x="1169" y="3251"/>
                  <a:pt x="1224" y="3262"/>
                  <a:pt x="1277" y="3283"/>
                </a:cubicBezTo>
                <a:cubicBezTo>
                  <a:pt x="1420" y="3322"/>
                  <a:pt x="1564" y="3340"/>
                  <a:pt x="1706" y="3340"/>
                </a:cubicBezTo>
                <a:cubicBezTo>
                  <a:pt x="1970" y="3340"/>
                  <a:pt x="2227" y="3276"/>
                  <a:pt x="2455" y="3161"/>
                </a:cubicBezTo>
                <a:cubicBezTo>
                  <a:pt x="2820" y="2976"/>
                  <a:pt x="3105" y="2667"/>
                  <a:pt x="3259" y="2271"/>
                </a:cubicBezTo>
                <a:cubicBezTo>
                  <a:pt x="3578" y="1467"/>
                  <a:pt x="3216" y="564"/>
                  <a:pt x="2466" y="178"/>
                </a:cubicBezTo>
                <a:cubicBezTo>
                  <a:pt x="2413" y="157"/>
                  <a:pt x="2358" y="136"/>
                  <a:pt x="2302" y="112"/>
                </a:cubicBezTo>
                <a:cubicBezTo>
                  <a:pt x="2106" y="36"/>
                  <a:pt x="1905" y="1"/>
                  <a:pt x="170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36"/>
          <p:cNvSpPr/>
          <p:nvPr/>
        </p:nvSpPr>
        <p:spPr>
          <a:xfrm rot="-5400000">
            <a:off x="7966162" y="4021280"/>
            <a:ext cx="2259355" cy="2112385"/>
          </a:xfrm>
          <a:custGeom>
            <a:rect b="b" l="l" r="r" t="t"/>
            <a:pathLst>
              <a:path extrusionOk="0" h="7916" w="8467">
                <a:moveTo>
                  <a:pt x="5370" y="0"/>
                </a:moveTo>
                <a:cubicBezTo>
                  <a:pt x="5145" y="0"/>
                  <a:pt x="4917" y="28"/>
                  <a:pt x="4691" y="87"/>
                </a:cubicBezTo>
                <a:cubicBezTo>
                  <a:pt x="4204" y="219"/>
                  <a:pt x="3742" y="483"/>
                  <a:pt x="3425" y="890"/>
                </a:cubicBezTo>
                <a:cubicBezTo>
                  <a:pt x="3335" y="990"/>
                  <a:pt x="3269" y="1099"/>
                  <a:pt x="3203" y="1210"/>
                </a:cubicBezTo>
                <a:cubicBezTo>
                  <a:pt x="2698" y="2013"/>
                  <a:pt x="2542" y="3028"/>
                  <a:pt x="1850" y="3699"/>
                </a:cubicBezTo>
                <a:cubicBezTo>
                  <a:pt x="1784" y="3765"/>
                  <a:pt x="1707" y="3820"/>
                  <a:pt x="1628" y="3886"/>
                </a:cubicBezTo>
                <a:cubicBezTo>
                  <a:pt x="1597" y="3908"/>
                  <a:pt x="1552" y="3939"/>
                  <a:pt x="1520" y="3974"/>
                </a:cubicBezTo>
                <a:cubicBezTo>
                  <a:pt x="1155" y="4227"/>
                  <a:pt x="769" y="4436"/>
                  <a:pt x="474" y="4766"/>
                </a:cubicBezTo>
                <a:cubicBezTo>
                  <a:pt x="122" y="5163"/>
                  <a:pt x="1" y="5681"/>
                  <a:pt x="133" y="6185"/>
                </a:cubicBezTo>
                <a:cubicBezTo>
                  <a:pt x="439" y="7364"/>
                  <a:pt x="1750" y="7826"/>
                  <a:pt x="2841" y="7903"/>
                </a:cubicBezTo>
                <a:cubicBezTo>
                  <a:pt x="2959" y="7911"/>
                  <a:pt x="3077" y="7915"/>
                  <a:pt x="3194" y="7915"/>
                </a:cubicBezTo>
                <a:cubicBezTo>
                  <a:pt x="5400" y="7915"/>
                  <a:pt x="7573" y="6455"/>
                  <a:pt x="8168" y="4283"/>
                </a:cubicBezTo>
                <a:cubicBezTo>
                  <a:pt x="8467" y="3170"/>
                  <a:pt x="8279" y="1958"/>
                  <a:pt x="7542" y="1046"/>
                </a:cubicBezTo>
                <a:cubicBezTo>
                  <a:pt x="6994" y="386"/>
                  <a:pt x="6203" y="0"/>
                  <a:pt x="5370" y="0"/>
                </a:cubicBezTo>
                <a:close/>
              </a:path>
            </a:pathLst>
          </a:custGeom>
          <a:solidFill>
            <a:srgbClr val="A7DD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36"/>
          <p:cNvSpPr/>
          <p:nvPr/>
        </p:nvSpPr>
        <p:spPr>
          <a:xfrm rot="7969465">
            <a:off x="-1281262" y="-553843"/>
            <a:ext cx="3039925" cy="1706388"/>
          </a:xfrm>
          <a:custGeom>
            <a:rect b="b" l="l" r="r" t="t"/>
            <a:pathLst>
              <a:path extrusionOk="0" h="16581" w="29539">
                <a:moveTo>
                  <a:pt x="8792" y="1"/>
                </a:moveTo>
                <a:cubicBezTo>
                  <a:pt x="720" y="1"/>
                  <a:pt x="0" y="14355"/>
                  <a:pt x="11839" y="16424"/>
                </a:cubicBezTo>
                <a:cubicBezTo>
                  <a:pt x="12453" y="16530"/>
                  <a:pt x="13108" y="16581"/>
                  <a:pt x="13790" y="16581"/>
                </a:cubicBezTo>
                <a:cubicBezTo>
                  <a:pt x="18924" y="16581"/>
                  <a:pt x="25572" y="13680"/>
                  <a:pt x="27835" y="9432"/>
                </a:cubicBezTo>
                <a:cubicBezTo>
                  <a:pt x="29539" y="5632"/>
                  <a:pt x="26611" y="3045"/>
                  <a:pt x="23147" y="3045"/>
                </a:cubicBezTo>
                <a:cubicBezTo>
                  <a:pt x="22716" y="3045"/>
                  <a:pt x="22277" y="3085"/>
                  <a:pt x="21837" y="3167"/>
                </a:cubicBezTo>
                <a:cubicBezTo>
                  <a:pt x="21813" y="3167"/>
                  <a:pt x="21803" y="3167"/>
                  <a:pt x="21782" y="3178"/>
                </a:cubicBezTo>
                <a:cubicBezTo>
                  <a:pt x="21212" y="3258"/>
                  <a:pt x="20639" y="3298"/>
                  <a:pt x="20068" y="3298"/>
                </a:cubicBezTo>
                <a:cubicBezTo>
                  <a:pt x="17960" y="3298"/>
                  <a:pt x="15878" y="2753"/>
                  <a:pt x="14042" y="1672"/>
                </a:cubicBezTo>
                <a:cubicBezTo>
                  <a:pt x="12059" y="500"/>
                  <a:pt x="10297" y="1"/>
                  <a:pt x="879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36"/>
          <p:cNvSpPr txBox="1"/>
          <p:nvPr>
            <p:ph type="title"/>
          </p:nvPr>
        </p:nvSpPr>
        <p:spPr>
          <a:xfrm>
            <a:off x="720000" y="540000"/>
            <a:ext cx="7704000" cy="4776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2800"/>
              <a:buNone/>
              <a:defRPr>
                <a:latin typeface="Roboto"/>
                <a:ea typeface="Roboto"/>
                <a:cs typeface="Roboto"/>
                <a:sym typeface="Roboto"/>
              </a:defRPr>
            </a:lvl2pPr>
            <a:lvl3pPr lvl="2">
              <a:spcBef>
                <a:spcPts val="0"/>
              </a:spcBef>
              <a:spcAft>
                <a:spcPts val="0"/>
              </a:spcAft>
              <a:buSzPts val="2800"/>
              <a:buNone/>
              <a:defRPr>
                <a:latin typeface="Roboto"/>
                <a:ea typeface="Roboto"/>
                <a:cs typeface="Roboto"/>
                <a:sym typeface="Roboto"/>
              </a:defRPr>
            </a:lvl3pPr>
            <a:lvl4pPr lvl="3">
              <a:spcBef>
                <a:spcPts val="0"/>
              </a:spcBef>
              <a:spcAft>
                <a:spcPts val="0"/>
              </a:spcAft>
              <a:buSzPts val="2800"/>
              <a:buNone/>
              <a:defRPr>
                <a:latin typeface="Roboto"/>
                <a:ea typeface="Roboto"/>
                <a:cs typeface="Roboto"/>
                <a:sym typeface="Roboto"/>
              </a:defRPr>
            </a:lvl4pPr>
            <a:lvl5pPr lvl="4">
              <a:spcBef>
                <a:spcPts val="0"/>
              </a:spcBef>
              <a:spcAft>
                <a:spcPts val="0"/>
              </a:spcAft>
              <a:buSzPts val="2800"/>
              <a:buNone/>
              <a:defRPr>
                <a:latin typeface="Roboto"/>
                <a:ea typeface="Roboto"/>
                <a:cs typeface="Roboto"/>
                <a:sym typeface="Roboto"/>
              </a:defRPr>
            </a:lvl5pPr>
            <a:lvl6pPr lvl="5">
              <a:spcBef>
                <a:spcPts val="0"/>
              </a:spcBef>
              <a:spcAft>
                <a:spcPts val="0"/>
              </a:spcAft>
              <a:buSzPts val="2800"/>
              <a:buNone/>
              <a:defRPr>
                <a:latin typeface="Roboto"/>
                <a:ea typeface="Roboto"/>
                <a:cs typeface="Roboto"/>
                <a:sym typeface="Roboto"/>
              </a:defRPr>
            </a:lvl6pPr>
            <a:lvl7pPr lvl="6">
              <a:spcBef>
                <a:spcPts val="0"/>
              </a:spcBef>
              <a:spcAft>
                <a:spcPts val="0"/>
              </a:spcAft>
              <a:buSzPts val="2800"/>
              <a:buNone/>
              <a:defRPr>
                <a:latin typeface="Roboto"/>
                <a:ea typeface="Roboto"/>
                <a:cs typeface="Roboto"/>
                <a:sym typeface="Roboto"/>
              </a:defRPr>
            </a:lvl7pPr>
            <a:lvl8pPr lvl="7">
              <a:spcBef>
                <a:spcPts val="0"/>
              </a:spcBef>
              <a:spcAft>
                <a:spcPts val="0"/>
              </a:spcAft>
              <a:buSzPts val="2800"/>
              <a:buNone/>
              <a:defRPr>
                <a:latin typeface="Roboto"/>
                <a:ea typeface="Roboto"/>
                <a:cs typeface="Roboto"/>
                <a:sym typeface="Roboto"/>
              </a:defRPr>
            </a:lvl8pPr>
            <a:lvl9pPr lvl="8">
              <a:spcBef>
                <a:spcPts val="0"/>
              </a:spcBef>
              <a:spcAft>
                <a:spcPts val="0"/>
              </a:spcAft>
              <a:buSzPts val="2800"/>
              <a:buNone/>
              <a:defRPr>
                <a:latin typeface="Roboto"/>
                <a:ea typeface="Roboto"/>
                <a:cs typeface="Roboto"/>
                <a:sym typeface="Roboto"/>
              </a:defRPr>
            </a:lvl9pPr>
          </a:lstStyle>
          <a:p/>
        </p:txBody>
      </p:sp>
      <p:sp>
        <p:nvSpPr>
          <p:cNvPr id="538" name="Google Shape;538;p36"/>
          <p:cNvSpPr txBox="1"/>
          <p:nvPr>
            <p:ph idx="1" type="subTitle"/>
          </p:nvPr>
        </p:nvSpPr>
        <p:spPr>
          <a:xfrm>
            <a:off x="1031900" y="2178116"/>
            <a:ext cx="2130600" cy="563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39" name="Google Shape;539;p36"/>
          <p:cNvSpPr txBox="1"/>
          <p:nvPr>
            <p:ph idx="2" type="subTitle"/>
          </p:nvPr>
        </p:nvSpPr>
        <p:spPr>
          <a:xfrm>
            <a:off x="3506695" y="2178116"/>
            <a:ext cx="2130600" cy="563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40" name="Google Shape;540;p36"/>
          <p:cNvSpPr txBox="1"/>
          <p:nvPr>
            <p:ph idx="3" type="subTitle"/>
          </p:nvPr>
        </p:nvSpPr>
        <p:spPr>
          <a:xfrm>
            <a:off x="5981490" y="2178116"/>
            <a:ext cx="2130600" cy="563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41" name="Google Shape;541;p36"/>
          <p:cNvSpPr txBox="1"/>
          <p:nvPr>
            <p:ph idx="4" type="subTitle"/>
          </p:nvPr>
        </p:nvSpPr>
        <p:spPr>
          <a:xfrm>
            <a:off x="1031900" y="3635166"/>
            <a:ext cx="2130600" cy="563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42" name="Google Shape;542;p36"/>
          <p:cNvSpPr txBox="1"/>
          <p:nvPr>
            <p:ph idx="5" type="subTitle"/>
          </p:nvPr>
        </p:nvSpPr>
        <p:spPr>
          <a:xfrm>
            <a:off x="3506695" y="3635166"/>
            <a:ext cx="2130600" cy="563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43" name="Google Shape;543;p36"/>
          <p:cNvSpPr txBox="1"/>
          <p:nvPr>
            <p:ph idx="6" type="subTitle"/>
          </p:nvPr>
        </p:nvSpPr>
        <p:spPr>
          <a:xfrm>
            <a:off x="5981490" y="3635166"/>
            <a:ext cx="2130600" cy="563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44" name="Google Shape;544;p36"/>
          <p:cNvSpPr txBox="1"/>
          <p:nvPr>
            <p:ph idx="7" type="subTitle"/>
          </p:nvPr>
        </p:nvSpPr>
        <p:spPr>
          <a:xfrm>
            <a:off x="1031900" y="1839050"/>
            <a:ext cx="2130600" cy="477600"/>
          </a:xfrm>
          <a:prstGeom prst="rect">
            <a:avLst/>
          </a:prstGeom>
        </p:spPr>
        <p:txBody>
          <a:bodyPr anchorCtr="0" anchor="b" bIns="91425" lIns="91425" spcFirstLastPara="1" rIns="91425" wrap="square" tIns="91425">
            <a:noAutofit/>
          </a:bodyPr>
          <a:lstStyle>
            <a:lvl1pPr lvl="0" algn="ctr">
              <a:spcBef>
                <a:spcPts val="0"/>
              </a:spcBef>
              <a:spcAft>
                <a:spcPts val="0"/>
              </a:spcAft>
              <a:buSzPts val="2400"/>
              <a:buFont typeface="Anton"/>
              <a:buNone/>
              <a:defRPr sz="2400">
                <a:latin typeface="Viga"/>
                <a:ea typeface="Viga"/>
                <a:cs typeface="Viga"/>
                <a:sym typeface="Vig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45" name="Google Shape;545;p36"/>
          <p:cNvSpPr txBox="1"/>
          <p:nvPr>
            <p:ph idx="8" type="subTitle"/>
          </p:nvPr>
        </p:nvSpPr>
        <p:spPr>
          <a:xfrm>
            <a:off x="3506550" y="1839050"/>
            <a:ext cx="2130600" cy="477600"/>
          </a:xfrm>
          <a:prstGeom prst="rect">
            <a:avLst/>
          </a:prstGeom>
        </p:spPr>
        <p:txBody>
          <a:bodyPr anchorCtr="0" anchor="b" bIns="91425" lIns="91425" spcFirstLastPara="1" rIns="91425" wrap="square" tIns="91425">
            <a:noAutofit/>
          </a:bodyPr>
          <a:lstStyle>
            <a:lvl1pPr lvl="0" algn="ctr">
              <a:spcBef>
                <a:spcPts val="0"/>
              </a:spcBef>
              <a:spcAft>
                <a:spcPts val="0"/>
              </a:spcAft>
              <a:buSzPts val="2400"/>
              <a:buFont typeface="Anton"/>
              <a:buNone/>
              <a:defRPr sz="2400">
                <a:latin typeface="Viga"/>
                <a:ea typeface="Viga"/>
                <a:cs typeface="Viga"/>
                <a:sym typeface="Vig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46" name="Google Shape;546;p36"/>
          <p:cNvSpPr txBox="1"/>
          <p:nvPr>
            <p:ph idx="9" type="subTitle"/>
          </p:nvPr>
        </p:nvSpPr>
        <p:spPr>
          <a:xfrm>
            <a:off x="5981513" y="1839050"/>
            <a:ext cx="2130600" cy="477600"/>
          </a:xfrm>
          <a:prstGeom prst="rect">
            <a:avLst/>
          </a:prstGeom>
        </p:spPr>
        <p:txBody>
          <a:bodyPr anchorCtr="0" anchor="b" bIns="91425" lIns="91425" spcFirstLastPara="1" rIns="91425" wrap="square" tIns="91425">
            <a:noAutofit/>
          </a:bodyPr>
          <a:lstStyle>
            <a:lvl1pPr lvl="0" algn="ctr">
              <a:spcBef>
                <a:spcPts val="0"/>
              </a:spcBef>
              <a:spcAft>
                <a:spcPts val="0"/>
              </a:spcAft>
              <a:buSzPts val="2400"/>
              <a:buFont typeface="Anton"/>
              <a:buNone/>
              <a:defRPr sz="2400">
                <a:latin typeface="Viga"/>
                <a:ea typeface="Viga"/>
                <a:cs typeface="Viga"/>
                <a:sym typeface="Vig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47" name="Google Shape;547;p36"/>
          <p:cNvSpPr txBox="1"/>
          <p:nvPr>
            <p:ph idx="13" type="subTitle"/>
          </p:nvPr>
        </p:nvSpPr>
        <p:spPr>
          <a:xfrm>
            <a:off x="1031900" y="3291447"/>
            <a:ext cx="2130600" cy="477600"/>
          </a:xfrm>
          <a:prstGeom prst="rect">
            <a:avLst/>
          </a:prstGeom>
        </p:spPr>
        <p:txBody>
          <a:bodyPr anchorCtr="0" anchor="b" bIns="91425" lIns="91425" spcFirstLastPara="1" rIns="91425" wrap="square" tIns="91425">
            <a:noAutofit/>
          </a:bodyPr>
          <a:lstStyle>
            <a:lvl1pPr lvl="0" algn="ctr">
              <a:spcBef>
                <a:spcPts val="0"/>
              </a:spcBef>
              <a:spcAft>
                <a:spcPts val="0"/>
              </a:spcAft>
              <a:buSzPts val="2400"/>
              <a:buFont typeface="Anton"/>
              <a:buNone/>
              <a:defRPr sz="2400">
                <a:latin typeface="Viga"/>
                <a:ea typeface="Viga"/>
                <a:cs typeface="Viga"/>
                <a:sym typeface="Vig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48" name="Google Shape;548;p36"/>
          <p:cNvSpPr txBox="1"/>
          <p:nvPr>
            <p:ph idx="14" type="subTitle"/>
          </p:nvPr>
        </p:nvSpPr>
        <p:spPr>
          <a:xfrm>
            <a:off x="3506550" y="3291449"/>
            <a:ext cx="2130600" cy="477600"/>
          </a:xfrm>
          <a:prstGeom prst="rect">
            <a:avLst/>
          </a:prstGeom>
        </p:spPr>
        <p:txBody>
          <a:bodyPr anchorCtr="0" anchor="b" bIns="91425" lIns="91425" spcFirstLastPara="1" rIns="91425" wrap="square" tIns="91425">
            <a:noAutofit/>
          </a:bodyPr>
          <a:lstStyle>
            <a:lvl1pPr lvl="0" algn="ctr">
              <a:spcBef>
                <a:spcPts val="0"/>
              </a:spcBef>
              <a:spcAft>
                <a:spcPts val="0"/>
              </a:spcAft>
              <a:buSzPts val="2400"/>
              <a:buFont typeface="Anton"/>
              <a:buNone/>
              <a:defRPr sz="2400">
                <a:latin typeface="Viga"/>
                <a:ea typeface="Viga"/>
                <a:cs typeface="Viga"/>
                <a:sym typeface="Vig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49" name="Google Shape;549;p36"/>
          <p:cNvSpPr txBox="1"/>
          <p:nvPr>
            <p:ph idx="15" type="subTitle"/>
          </p:nvPr>
        </p:nvSpPr>
        <p:spPr>
          <a:xfrm>
            <a:off x="5981513" y="3291447"/>
            <a:ext cx="2130600" cy="477600"/>
          </a:xfrm>
          <a:prstGeom prst="rect">
            <a:avLst/>
          </a:prstGeom>
        </p:spPr>
        <p:txBody>
          <a:bodyPr anchorCtr="0" anchor="b" bIns="91425" lIns="91425" spcFirstLastPara="1" rIns="91425" wrap="square" tIns="91425">
            <a:noAutofit/>
          </a:bodyPr>
          <a:lstStyle>
            <a:lvl1pPr lvl="0" algn="ctr">
              <a:spcBef>
                <a:spcPts val="0"/>
              </a:spcBef>
              <a:spcAft>
                <a:spcPts val="0"/>
              </a:spcAft>
              <a:buSzPts val="2400"/>
              <a:buFont typeface="Anton"/>
              <a:buNone/>
              <a:defRPr sz="2400">
                <a:latin typeface="Viga"/>
                <a:ea typeface="Viga"/>
                <a:cs typeface="Viga"/>
                <a:sym typeface="Vig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1">
  <p:cSld name="CUSTOM_8_1">
    <p:spTree>
      <p:nvGrpSpPr>
        <p:cNvPr id="550" name="Shape 550"/>
        <p:cNvGrpSpPr/>
        <p:nvPr/>
      </p:nvGrpSpPr>
      <p:grpSpPr>
        <a:xfrm>
          <a:off x="0" y="0"/>
          <a:ext cx="0" cy="0"/>
          <a:chOff x="0" y="0"/>
          <a:chExt cx="0" cy="0"/>
        </a:xfrm>
      </p:grpSpPr>
      <p:sp>
        <p:nvSpPr>
          <p:cNvPr id="551" name="Google Shape;551;p37"/>
          <p:cNvSpPr/>
          <p:nvPr/>
        </p:nvSpPr>
        <p:spPr>
          <a:xfrm flipH="1" rot="-2082414">
            <a:off x="7237272" y="4000207"/>
            <a:ext cx="3304327" cy="1854804"/>
          </a:xfrm>
          <a:custGeom>
            <a:rect b="b" l="l" r="r" t="t"/>
            <a:pathLst>
              <a:path extrusionOk="0" h="16581" w="29539">
                <a:moveTo>
                  <a:pt x="8792" y="1"/>
                </a:moveTo>
                <a:cubicBezTo>
                  <a:pt x="720" y="1"/>
                  <a:pt x="0" y="14355"/>
                  <a:pt x="11839" y="16424"/>
                </a:cubicBezTo>
                <a:cubicBezTo>
                  <a:pt x="12453" y="16530"/>
                  <a:pt x="13108" y="16581"/>
                  <a:pt x="13790" y="16581"/>
                </a:cubicBezTo>
                <a:cubicBezTo>
                  <a:pt x="18924" y="16581"/>
                  <a:pt x="25572" y="13680"/>
                  <a:pt x="27835" y="9432"/>
                </a:cubicBezTo>
                <a:cubicBezTo>
                  <a:pt x="29539" y="5632"/>
                  <a:pt x="26611" y="3045"/>
                  <a:pt x="23147" y="3045"/>
                </a:cubicBezTo>
                <a:cubicBezTo>
                  <a:pt x="22716" y="3045"/>
                  <a:pt x="22277" y="3085"/>
                  <a:pt x="21837" y="3167"/>
                </a:cubicBezTo>
                <a:cubicBezTo>
                  <a:pt x="21813" y="3167"/>
                  <a:pt x="21803" y="3167"/>
                  <a:pt x="21782" y="3178"/>
                </a:cubicBezTo>
                <a:cubicBezTo>
                  <a:pt x="21212" y="3258"/>
                  <a:pt x="20639" y="3298"/>
                  <a:pt x="20068" y="3298"/>
                </a:cubicBezTo>
                <a:cubicBezTo>
                  <a:pt x="17960" y="3298"/>
                  <a:pt x="15878" y="2753"/>
                  <a:pt x="14042" y="1672"/>
                </a:cubicBezTo>
                <a:cubicBezTo>
                  <a:pt x="12059" y="500"/>
                  <a:pt x="10297" y="1"/>
                  <a:pt x="879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37"/>
          <p:cNvSpPr/>
          <p:nvPr/>
        </p:nvSpPr>
        <p:spPr>
          <a:xfrm flipH="1" rot="-5400000">
            <a:off x="-851701" y="-638118"/>
            <a:ext cx="2005409" cy="1874944"/>
          </a:xfrm>
          <a:custGeom>
            <a:rect b="b" l="l" r="r" t="t"/>
            <a:pathLst>
              <a:path extrusionOk="0" h="7916" w="8467">
                <a:moveTo>
                  <a:pt x="5370" y="0"/>
                </a:moveTo>
                <a:cubicBezTo>
                  <a:pt x="5145" y="0"/>
                  <a:pt x="4917" y="28"/>
                  <a:pt x="4691" y="87"/>
                </a:cubicBezTo>
                <a:cubicBezTo>
                  <a:pt x="4204" y="219"/>
                  <a:pt x="3742" y="483"/>
                  <a:pt x="3425" y="890"/>
                </a:cubicBezTo>
                <a:cubicBezTo>
                  <a:pt x="3335" y="990"/>
                  <a:pt x="3269" y="1099"/>
                  <a:pt x="3203" y="1210"/>
                </a:cubicBezTo>
                <a:cubicBezTo>
                  <a:pt x="2698" y="2013"/>
                  <a:pt x="2542" y="3028"/>
                  <a:pt x="1850" y="3699"/>
                </a:cubicBezTo>
                <a:cubicBezTo>
                  <a:pt x="1784" y="3765"/>
                  <a:pt x="1707" y="3820"/>
                  <a:pt x="1628" y="3886"/>
                </a:cubicBezTo>
                <a:cubicBezTo>
                  <a:pt x="1597" y="3908"/>
                  <a:pt x="1552" y="3939"/>
                  <a:pt x="1520" y="3974"/>
                </a:cubicBezTo>
                <a:cubicBezTo>
                  <a:pt x="1155" y="4227"/>
                  <a:pt x="769" y="4436"/>
                  <a:pt x="474" y="4766"/>
                </a:cubicBezTo>
                <a:cubicBezTo>
                  <a:pt x="122" y="5163"/>
                  <a:pt x="1" y="5681"/>
                  <a:pt x="133" y="6185"/>
                </a:cubicBezTo>
                <a:cubicBezTo>
                  <a:pt x="439" y="7364"/>
                  <a:pt x="1750" y="7826"/>
                  <a:pt x="2841" y="7903"/>
                </a:cubicBezTo>
                <a:cubicBezTo>
                  <a:pt x="2959" y="7911"/>
                  <a:pt x="3077" y="7915"/>
                  <a:pt x="3194" y="7915"/>
                </a:cubicBezTo>
                <a:cubicBezTo>
                  <a:pt x="5400" y="7915"/>
                  <a:pt x="7573" y="6455"/>
                  <a:pt x="8168" y="4283"/>
                </a:cubicBezTo>
                <a:cubicBezTo>
                  <a:pt x="8467" y="3170"/>
                  <a:pt x="8279" y="1958"/>
                  <a:pt x="7542" y="1046"/>
                </a:cubicBezTo>
                <a:cubicBezTo>
                  <a:pt x="6994" y="386"/>
                  <a:pt x="6203" y="0"/>
                  <a:pt x="5370"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53" name="Google Shape;553;p37"/>
          <p:cNvGrpSpPr/>
          <p:nvPr/>
        </p:nvGrpSpPr>
        <p:grpSpPr>
          <a:xfrm flipH="1">
            <a:off x="261694" y="239396"/>
            <a:ext cx="683069" cy="601200"/>
            <a:chOff x="7650183" y="2024411"/>
            <a:chExt cx="271016" cy="238534"/>
          </a:xfrm>
        </p:grpSpPr>
        <p:sp>
          <p:nvSpPr>
            <p:cNvPr id="554" name="Google Shape;554;p37"/>
            <p:cNvSpPr/>
            <p:nvPr/>
          </p:nvSpPr>
          <p:spPr>
            <a:xfrm>
              <a:off x="7815363" y="2046274"/>
              <a:ext cx="85043" cy="59878"/>
            </a:xfrm>
            <a:custGeom>
              <a:rect b="b" l="l" r="r" t="t"/>
              <a:pathLst>
                <a:path extrusionOk="0" h="671" w="953">
                  <a:moveTo>
                    <a:pt x="554" y="0"/>
                  </a:moveTo>
                  <a:cubicBezTo>
                    <a:pt x="383" y="0"/>
                    <a:pt x="211" y="131"/>
                    <a:pt x="107" y="260"/>
                  </a:cubicBezTo>
                  <a:cubicBezTo>
                    <a:pt x="0" y="435"/>
                    <a:pt x="149" y="671"/>
                    <a:pt x="336" y="671"/>
                  </a:cubicBezTo>
                  <a:cubicBezTo>
                    <a:pt x="361" y="671"/>
                    <a:pt x="387" y="666"/>
                    <a:pt x="414" y="657"/>
                  </a:cubicBezTo>
                  <a:cubicBezTo>
                    <a:pt x="636" y="580"/>
                    <a:pt x="953" y="218"/>
                    <a:pt x="688" y="31"/>
                  </a:cubicBezTo>
                  <a:cubicBezTo>
                    <a:pt x="645" y="9"/>
                    <a:pt x="599" y="0"/>
                    <a:pt x="55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p37"/>
            <p:cNvSpPr/>
            <p:nvPr/>
          </p:nvSpPr>
          <p:spPr>
            <a:xfrm>
              <a:off x="7739957" y="2097319"/>
              <a:ext cx="106014" cy="68891"/>
            </a:xfrm>
            <a:custGeom>
              <a:rect b="b" l="l" r="r" t="t"/>
              <a:pathLst>
                <a:path extrusionOk="0" h="772" w="1188">
                  <a:moveTo>
                    <a:pt x="695" y="1"/>
                  </a:moveTo>
                  <a:cubicBezTo>
                    <a:pt x="398" y="1"/>
                    <a:pt x="1" y="361"/>
                    <a:pt x="226" y="648"/>
                  </a:cubicBezTo>
                  <a:cubicBezTo>
                    <a:pt x="291" y="735"/>
                    <a:pt x="373" y="772"/>
                    <a:pt x="458" y="772"/>
                  </a:cubicBezTo>
                  <a:cubicBezTo>
                    <a:pt x="799" y="772"/>
                    <a:pt x="1188" y="186"/>
                    <a:pt x="765" y="8"/>
                  </a:cubicBezTo>
                  <a:cubicBezTo>
                    <a:pt x="742" y="3"/>
                    <a:pt x="719" y="1"/>
                    <a:pt x="69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37"/>
            <p:cNvSpPr/>
            <p:nvPr/>
          </p:nvSpPr>
          <p:spPr>
            <a:xfrm>
              <a:off x="7666960" y="2155413"/>
              <a:ext cx="100303" cy="72996"/>
            </a:xfrm>
            <a:custGeom>
              <a:rect b="b" l="l" r="r" t="t"/>
              <a:pathLst>
                <a:path extrusionOk="0" h="818" w="1124">
                  <a:moveTo>
                    <a:pt x="687" y="0"/>
                  </a:moveTo>
                  <a:cubicBezTo>
                    <a:pt x="370" y="0"/>
                    <a:pt x="1" y="382"/>
                    <a:pt x="238" y="678"/>
                  </a:cubicBezTo>
                  <a:cubicBezTo>
                    <a:pt x="312" y="776"/>
                    <a:pt x="406" y="817"/>
                    <a:pt x="504" y="817"/>
                  </a:cubicBezTo>
                  <a:cubicBezTo>
                    <a:pt x="801" y="817"/>
                    <a:pt x="1123" y="440"/>
                    <a:pt x="964" y="150"/>
                  </a:cubicBezTo>
                  <a:cubicBezTo>
                    <a:pt x="895" y="44"/>
                    <a:pt x="794" y="0"/>
                    <a:pt x="68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37"/>
            <p:cNvSpPr/>
            <p:nvPr/>
          </p:nvSpPr>
          <p:spPr>
            <a:xfrm>
              <a:off x="7710776" y="2082416"/>
              <a:ext cx="982" cy="89"/>
            </a:xfrm>
            <a:custGeom>
              <a:rect b="b" l="l" r="r" t="t"/>
              <a:pathLst>
                <a:path extrusionOk="0" h="1" w="11">
                  <a:moveTo>
                    <a:pt x="0" y="1"/>
                  </a:moveTo>
                  <a:lnTo>
                    <a:pt x="11"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37"/>
            <p:cNvSpPr/>
            <p:nvPr/>
          </p:nvSpPr>
          <p:spPr>
            <a:xfrm>
              <a:off x="7650183" y="2082416"/>
              <a:ext cx="98161" cy="58004"/>
            </a:xfrm>
            <a:custGeom>
              <a:rect b="b" l="l" r="r" t="t"/>
              <a:pathLst>
                <a:path extrusionOk="0" h="650" w="1100">
                  <a:moveTo>
                    <a:pt x="679" y="1"/>
                  </a:moveTo>
                  <a:cubicBezTo>
                    <a:pt x="262" y="11"/>
                    <a:pt x="0" y="649"/>
                    <a:pt x="517" y="649"/>
                  </a:cubicBezTo>
                  <a:cubicBezTo>
                    <a:pt x="530" y="649"/>
                    <a:pt x="544" y="649"/>
                    <a:pt x="558" y="648"/>
                  </a:cubicBezTo>
                  <a:cubicBezTo>
                    <a:pt x="801" y="606"/>
                    <a:pt x="1099" y="11"/>
                    <a:pt x="714" y="11"/>
                  </a:cubicBezTo>
                  <a:cubicBezTo>
                    <a:pt x="690" y="11"/>
                    <a:pt x="679" y="1"/>
                    <a:pt x="67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37"/>
            <p:cNvSpPr/>
            <p:nvPr/>
          </p:nvSpPr>
          <p:spPr>
            <a:xfrm>
              <a:off x="7729605" y="2024411"/>
              <a:ext cx="90398" cy="57380"/>
            </a:xfrm>
            <a:custGeom>
              <a:rect b="b" l="l" r="r" t="t"/>
              <a:pathLst>
                <a:path extrusionOk="0" h="643" w="1013">
                  <a:moveTo>
                    <a:pt x="648" y="1"/>
                  </a:moveTo>
                  <a:cubicBezTo>
                    <a:pt x="85" y="1"/>
                    <a:pt x="0" y="642"/>
                    <a:pt x="406" y="642"/>
                  </a:cubicBezTo>
                  <a:cubicBezTo>
                    <a:pt x="452" y="642"/>
                    <a:pt x="503" y="634"/>
                    <a:pt x="561" y="616"/>
                  </a:cubicBezTo>
                  <a:cubicBezTo>
                    <a:pt x="770" y="505"/>
                    <a:pt x="1013" y="56"/>
                    <a:pt x="64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37"/>
            <p:cNvSpPr/>
            <p:nvPr/>
          </p:nvSpPr>
          <p:spPr>
            <a:xfrm>
              <a:off x="7820182" y="2124625"/>
              <a:ext cx="101017" cy="66571"/>
            </a:xfrm>
            <a:custGeom>
              <a:rect b="b" l="l" r="r" t="t"/>
              <a:pathLst>
                <a:path extrusionOk="0" h="746" w="1132">
                  <a:moveTo>
                    <a:pt x="745" y="1"/>
                  </a:moveTo>
                  <a:lnTo>
                    <a:pt x="745" y="1"/>
                  </a:lnTo>
                  <a:cubicBezTo>
                    <a:pt x="1" y="91"/>
                    <a:pt x="64" y="746"/>
                    <a:pt x="426" y="746"/>
                  </a:cubicBezTo>
                  <a:cubicBezTo>
                    <a:pt x="497" y="746"/>
                    <a:pt x="579" y="721"/>
                    <a:pt x="669" y="661"/>
                  </a:cubicBezTo>
                  <a:cubicBezTo>
                    <a:pt x="856" y="519"/>
                    <a:pt x="1131" y="56"/>
                    <a:pt x="74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37"/>
            <p:cNvSpPr/>
            <p:nvPr/>
          </p:nvSpPr>
          <p:spPr>
            <a:xfrm>
              <a:off x="7744865" y="2197801"/>
              <a:ext cx="88791" cy="65143"/>
            </a:xfrm>
            <a:custGeom>
              <a:rect b="b" l="l" r="r" t="t"/>
              <a:pathLst>
                <a:path extrusionOk="0" h="730" w="995">
                  <a:moveTo>
                    <a:pt x="597" y="1"/>
                  </a:moveTo>
                  <a:cubicBezTo>
                    <a:pt x="412" y="1"/>
                    <a:pt x="237" y="141"/>
                    <a:pt x="126" y="280"/>
                  </a:cubicBezTo>
                  <a:cubicBezTo>
                    <a:pt x="0" y="479"/>
                    <a:pt x="183" y="729"/>
                    <a:pt x="393" y="729"/>
                  </a:cubicBezTo>
                  <a:cubicBezTo>
                    <a:pt x="439" y="729"/>
                    <a:pt x="487" y="717"/>
                    <a:pt x="533" y="689"/>
                  </a:cubicBezTo>
                  <a:cubicBezTo>
                    <a:pt x="731" y="568"/>
                    <a:pt x="995" y="161"/>
                    <a:pt x="699" y="16"/>
                  </a:cubicBezTo>
                  <a:cubicBezTo>
                    <a:pt x="665" y="5"/>
                    <a:pt x="631" y="1"/>
                    <a:pt x="59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62" name="Google Shape;562;p37"/>
          <p:cNvSpPr/>
          <p:nvPr/>
        </p:nvSpPr>
        <p:spPr>
          <a:xfrm flipH="1" rot="5400000">
            <a:off x="-1097385" y="4021280"/>
            <a:ext cx="2259355" cy="2112385"/>
          </a:xfrm>
          <a:custGeom>
            <a:rect b="b" l="l" r="r" t="t"/>
            <a:pathLst>
              <a:path extrusionOk="0" h="7916" w="8467">
                <a:moveTo>
                  <a:pt x="5370" y="0"/>
                </a:moveTo>
                <a:cubicBezTo>
                  <a:pt x="5145" y="0"/>
                  <a:pt x="4917" y="28"/>
                  <a:pt x="4691" y="87"/>
                </a:cubicBezTo>
                <a:cubicBezTo>
                  <a:pt x="4204" y="219"/>
                  <a:pt x="3742" y="483"/>
                  <a:pt x="3425" y="890"/>
                </a:cubicBezTo>
                <a:cubicBezTo>
                  <a:pt x="3335" y="990"/>
                  <a:pt x="3269" y="1099"/>
                  <a:pt x="3203" y="1210"/>
                </a:cubicBezTo>
                <a:cubicBezTo>
                  <a:pt x="2698" y="2013"/>
                  <a:pt x="2542" y="3028"/>
                  <a:pt x="1850" y="3699"/>
                </a:cubicBezTo>
                <a:cubicBezTo>
                  <a:pt x="1784" y="3765"/>
                  <a:pt x="1707" y="3820"/>
                  <a:pt x="1628" y="3886"/>
                </a:cubicBezTo>
                <a:cubicBezTo>
                  <a:pt x="1597" y="3908"/>
                  <a:pt x="1552" y="3939"/>
                  <a:pt x="1520" y="3974"/>
                </a:cubicBezTo>
                <a:cubicBezTo>
                  <a:pt x="1155" y="4227"/>
                  <a:pt x="769" y="4436"/>
                  <a:pt x="474" y="4766"/>
                </a:cubicBezTo>
                <a:cubicBezTo>
                  <a:pt x="122" y="5163"/>
                  <a:pt x="1" y="5681"/>
                  <a:pt x="133" y="6185"/>
                </a:cubicBezTo>
                <a:cubicBezTo>
                  <a:pt x="439" y="7364"/>
                  <a:pt x="1750" y="7826"/>
                  <a:pt x="2841" y="7903"/>
                </a:cubicBezTo>
                <a:cubicBezTo>
                  <a:pt x="2959" y="7911"/>
                  <a:pt x="3077" y="7915"/>
                  <a:pt x="3194" y="7915"/>
                </a:cubicBezTo>
                <a:cubicBezTo>
                  <a:pt x="5400" y="7915"/>
                  <a:pt x="7573" y="6455"/>
                  <a:pt x="8168" y="4283"/>
                </a:cubicBezTo>
                <a:cubicBezTo>
                  <a:pt x="8467" y="3170"/>
                  <a:pt x="8279" y="1958"/>
                  <a:pt x="7542" y="1046"/>
                </a:cubicBezTo>
                <a:cubicBezTo>
                  <a:pt x="6994" y="386"/>
                  <a:pt x="6203" y="0"/>
                  <a:pt x="5370" y="0"/>
                </a:cubicBezTo>
                <a:close/>
              </a:path>
            </a:pathLst>
          </a:custGeom>
          <a:solidFill>
            <a:srgbClr val="A7DD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37"/>
          <p:cNvSpPr/>
          <p:nvPr/>
        </p:nvSpPr>
        <p:spPr>
          <a:xfrm flipH="1" rot="9795247">
            <a:off x="7354285" y="-607941"/>
            <a:ext cx="2259366" cy="2112379"/>
          </a:xfrm>
          <a:custGeom>
            <a:rect b="b" l="l" r="r" t="t"/>
            <a:pathLst>
              <a:path extrusionOk="0" h="7916" w="8467">
                <a:moveTo>
                  <a:pt x="5370" y="0"/>
                </a:moveTo>
                <a:cubicBezTo>
                  <a:pt x="5145" y="0"/>
                  <a:pt x="4917" y="28"/>
                  <a:pt x="4691" y="87"/>
                </a:cubicBezTo>
                <a:cubicBezTo>
                  <a:pt x="4204" y="219"/>
                  <a:pt x="3742" y="483"/>
                  <a:pt x="3425" y="890"/>
                </a:cubicBezTo>
                <a:cubicBezTo>
                  <a:pt x="3335" y="990"/>
                  <a:pt x="3269" y="1099"/>
                  <a:pt x="3203" y="1210"/>
                </a:cubicBezTo>
                <a:cubicBezTo>
                  <a:pt x="2698" y="2013"/>
                  <a:pt x="2542" y="3028"/>
                  <a:pt x="1850" y="3699"/>
                </a:cubicBezTo>
                <a:cubicBezTo>
                  <a:pt x="1784" y="3765"/>
                  <a:pt x="1707" y="3820"/>
                  <a:pt x="1628" y="3886"/>
                </a:cubicBezTo>
                <a:cubicBezTo>
                  <a:pt x="1597" y="3908"/>
                  <a:pt x="1552" y="3939"/>
                  <a:pt x="1520" y="3974"/>
                </a:cubicBezTo>
                <a:cubicBezTo>
                  <a:pt x="1155" y="4227"/>
                  <a:pt x="769" y="4436"/>
                  <a:pt x="474" y="4766"/>
                </a:cubicBezTo>
                <a:cubicBezTo>
                  <a:pt x="122" y="5163"/>
                  <a:pt x="1" y="5681"/>
                  <a:pt x="133" y="6185"/>
                </a:cubicBezTo>
                <a:cubicBezTo>
                  <a:pt x="439" y="7364"/>
                  <a:pt x="1750" y="7826"/>
                  <a:pt x="2841" y="7903"/>
                </a:cubicBezTo>
                <a:cubicBezTo>
                  <a:pt x="2959" y="7911"/>
                  <a:pt x="3077" y="7915"/>
                  <a:pt x="3194" y="7915"/>
                </a:cubicBezTo>
                <a:cubicBezTo>
                  <a:pt x="5400" y="7915"/>
                  <a:pt x="7573" y="6455"/>
                  <a:pt x="8168" y="4283"/>
                </a:cubicBezTo>
                <a:cubicBezTo>
                  <a:pt x="8467" y="3170"/>
                  <a:pt x="8279" y="1958"/>
                  <a:pt x="7542" y="1046"/>
                </a:cubicBezTo>
                <a:cubicBezTo>
                  <a:pt x="6994" y="386"/>
                  <a:pt x="6203" y="0"/>
                  <a:pt x="537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64" name="Google Shape;564;p37"/>
          <p:cNvGrpSpPr/>
          <p:nvPr/>
        </p:nvGrpSpPr>
        <p:grpSpPr>
          <a:xfrm flipH="1">
            <a:off x="7830430" y="4141837"/>
            <a:ext cx="777545" cy="684353"/>
            <a:chOff x="7650183" y="2024411"/>
            <a:chExt cx="271016" cy="238534"/>
          </a:xfrm>
        </p:grpSpPr>
        <p:sp>
          <p:nvSpPr>
            <p:cNvPr id="565" name="Google Shape;565;p37"/>
            <p:cNvSpPr/>
            <p:nvPr/>
          </p:nvSpPr>
          <p:spPr>
            <a:xfrm>
              <a:off x="7815363" y="2046274"/>
              <a:ext cx="85043" cy="59878"/>
            </a:xfrm>
            <a:custGeom>
              <a:rect b="b" l="l" r="r" t="t"/>
              <a:pathLst>
                <a:path extrusionOk="0" h="671" w="953">
                  <a:moveTo>
                    <a:pt x="554" y="0"/>
                  </a:moveTo>
                  <a:cubicBezTo>
                    <a:pt x="383" y="0"/>
                    <a:pt x="211" y="131"/>
                    <a:pt x="107" y="260"/>
                  </a:cubicBezTo>
                  <a:cubicBezTo>
                    <a:pt x="0" y="435"/>
                    <a:pt x="149" y="671"/>
                    <a:pt x="336" y="671"/>
                  </a:cubicBezTo>
                  <a:cubicBezTo>
                    <a:pt x="361" y="671"/>
                    <a:pt x="387" y="666"/>
                    <a:pt x="414" y="657"/>
                  </a:cubicBezTo>
                  <a:cubicBezTo>
                    <a:pt x="636" y="580"/>
                    <a:pt x="953" y="218"/>
                    <a:pt x="688" y="31"/>
                  </a:cubicBezTo>
                  <a:cubicBezTo>
                    <a:pt x="645" y="9"/>
                    <a:pt x="599" y="0"/>
                    <a:pt x="55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37"/>
            <p:cNvSpPr/>
            <p:nvPr/>
          </p:nvSpPr>
          <p:spPr>
            <a:xfrm>
              <a:off x="7739957" y="2097319"/>
              <a:ext cx="106014" cy="68891"/>
            </a:xfrm>
            <a:custGeom>
              <a:rect b="b" l="l" r="r" t="t"/>
              <a:pathLst>
                <a:path extrusionOk="0" h="772" w="1188">
                  <a:moveTo>
                    <a:pt x="695" y="1"/>
                  </a:moveTo>
                  <a:cubicBezTo>
                    <a:pt x="398" y="1"/>
                    <a:pt x="1" y="361"/>
                    <a:pt x="226" y="648"/>
                  </a:cubicBezTo>
                  <a:cubicBezTo>
                    <a:pt x="291" y="735"/>
                    <a:pt x="373" y="772"/>
                    <a:pt x="458" y="772"/>
                  </a:cubicBezTo>
                  <a:cubicBezTo>
                    <a:pt x="799" y="772"/>
                    <a:pt x="1188" y="186"/>
                    <a:pt x="765" y="8"/>
                  </a:cubicBezTo>
                  <a:cubicBezTo>
                    <a:pt x="742" y="3"/>
                    <a:pt x="719" y="1"/>
                    <a:pt x="69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37"/>
            <p:cNvSpPr/>
            <p:nvPr/>
          </p:nvSpPr>
          <p:spPr>
            <a:xfrm>
              <a:off x="7666960" y="2155413"/>
              <a:ext cx="100303" cy="72996"/>
            </a:xfrm>
            <a:custGeom>
              <a:rect b="b" l="l" r="r" t="t"/>
              <a:pathLst>
                <a:path extrusionOk="0" h="818" w="1124">
                  <a:moveTo>
                    <a:pt x="687" y="0"/>
                  </a:moveTo>
                  <a:cubicBezTo>
                    <a:pt x="370" y="0"/>
                    <a:pt x="1" y="382"/>
                    <a:pt x="238" y="678"/>
                  </a:cubicBezTo>
                  <a:cubicBezTo>
                    <a:pt x="312" y="776"/>
                    <a:pt x="406" y="817"/>
                    <a:pt x="504" y="817"/>
                  </a:cubicBezTo>
                  <a:cubicBezTo>
                    <a:pt x="801" y="817"/>
                    <a:pt x="1123" y="440"/>
                    <a:pt x="964" y="150"/>
                  </a:cubicBezTo>
                  <a:cubicBezTo>
                    <a:pt x="895" y="44"/>
                    <a:pt x="794" y="0"/>
                    <a:pt x="68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37"/>
            <p:cNvSpPr/>
            <p:nvPr/>
          </p:nvSpPr>
          <p:spPr>
            <a:xfrm>
              <a:off x="7710776" y="2082416"/>
              <a:ext cx="982" cy="89"/>
            </a:xfrm>
            <a:custGeom>
              <a:rect b="b" l="l" r="r" t="t"/>
              <a:pathLst>
                <a:path extrusionOk="0" h="1" w="11">
                  <a:moveTo>
                    <a:pt x="0" y="1"/>
                  </a:moveTo>
                  <a:lnTo>
                    <a:pt x="11"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37"/>
            <p:cNvSpPr/>
            <p:nvPr/>
          </p:nvSpPr>
          <p:spPr>
            <a:xfrm>
              <a:off x="7650183" y="2082416"/>
              <a:ext cx="98161" cy="58004"/>
            </a:xfrm>
            <a:custGeom>
              <a:rect b="b" l="l" r="r" t="t"/>
              <a:pathLst>
                <a:path extrusionOk="0" h="650" w="1100">
                  <a:moveTo>
                    <a:pt x="679" y="1"/>
                  </a:moveTo>
                  <a:cubicBezTo>
                    <a:pt x="262" y="11"/>
                    <a:pt x="0" y="649"/>
                    <a:pt x="517" y="649"/>
                  </a:cubicBezTo>
                  <a:cubicBezTo>
                    <a:pt x="530" y="649"/>
                    <a:pt x="544" y="649"/>
                    <a:pt x="558" y="648"/>
                  </a:cubicBezTo>
                  <a:cubicBezTo>
                    <a:pt x="801" y="606"/>
                    <a:pt x="1099" y="11"/>
                    <a:pt x="714" y="11"/>
                  </a:cubicBezTo>
                  <a:cubicBezTo>
                    <a:pt x="690" y="11"/>
                    <a:pt x="679" y="1"/>
                    <a:pt x="67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37"/>
            <p:cNvSpPr/>
            <p:nvPr/>
          </p:nvSpPr>
          <p:spPr>
            <a:xfrm>
              <a:off x="7729605" y="2024411"/>
              <a:ext cx="90398" cy="57380"/>
            </a:xfrm>
            <a:custGeom>
              <a:rect b="b" l="l" r="r" t="t"/>
              <a:pathLst>
                <a:path extrusionOk="0" h="643" w="1013">
                  <a:moveTo>
                    <a:pt x="648" y="1"/>
                  </a:moveTo>
                  <a:cubicBezTo>
                    <a:pt x="85" y="1"/>
                    <a:pt x="0" y="642"/>
                    <a:pt x="406" y="642"/>
                  </a:cubicBezTo>
                  <a:cubicBezTo>
                    <a:pt x="452" y="642"/>
                    <a:pt x="503" y="634"/>
                    <a:pt x="561" y="616"/>
                  </a:cubicBezTo>
                  <a:cubicBezTo>
                    <a:pt x="770" y="505"/>
                    <a:pt x="1013" y="56"/>
                    <a:pt x="64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37"/>
            <p:cNvSpPr/>
            <p:nvPr/>
          </p:nvSpPr>
          <p:spPr>
            <a:xfrm>
              <a:off x="7820182" y="2124625"/>
              <a:ext cx="101017" cy="66571"/>
            </a:xfrm>
            <a:custGeom>
              <a:rect b="b" l="l" r="r" t="t"/>
              <a:pathLst>
                <a:path extrusionOk="0" h="746" w="1132">
                  <a:moveTo>
                    <a:pt x="745" y="1"/>
                  </a:moveTo>
                  <a:lnTo>
                    <a:pt x="745" y="1"/>
                  </a:lnTo>
                  <a:cubicBezTo>
                    <a:pt x="1" y="91"/>
                    <a:pt x="64" y="746"/>
                    <a:pt x="426" y="746"/>
                  </a:cubicBezTo>
                  <a:cubicBezTo>
                    <a:pt x="497" y="746"/>
                    <a:pt x="579" y="721"/>
                    <a:pt x="669" y="661"/>
                  </a:cubicBezTo>
                  <a:cubicBezTo>
                    <a:pt x="856" y="519"/>
                    <a:pt x="1131" y="56"/>
                    <a:pt x="74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37"/>
            <p:cNvSpPr/>
            <p:nvPr/>
          </p:nvSpPr>
          <p:spPr>
            <a:xfrm>
              <a:off x="7744865" y="2197801"/>
              <a:ext cx="88791" cy="65143"/>
            </a:xfrm>
            <a:custGeom>
              <a:rect b="b" l="l" r="r" t="t"/>
              <a:pathLst>
                <a:path extrusionOk="0" h="730" w="995">
                  <a:moveTo>
                    <a:pt x="597" y="1"/>
                  </a:moveTo>
                  <a:cubicBezTo>
                    <a:pt x="412" y="1"/>
                    <a:pt x="237" y="141"/>
                    <a:pt x="126" y="280"/>
                  </a:cubicBezTo>
                  <a:cubicBezTo>
                    <a:pt x="0" y="479"/>
                    <a:pt x="183" y="729"/>
                    <a:pt x="393" y="729"/>
                  </a:cubicBezTo>
                  <a:cubicBezTo>
                    <a:pt x="439" y="729"/>
                    <a:pt x="487" y="717"/>
                    <a:pt x="533" y="689"/>
                  </a:cubicBezTo>
                  <a:cubicBezTo>
                    <a:pt x="731" y="568"/>
                    <a:pt x="995" y="161"/>
                    <a:pt x="699" y="16"/>
                  </a:cubicBezTo>
                  <a:cubicBezTo>
                    <a:pt x="665" y="5"/>
                    <a:pt x="631" y="1"/>
                    <a:pt x="59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73" name="Google Shape;573;p37"/>
          <p:cNvSpPr/>
          <p:nvPr/>
        </p:nvSpPr>
        <p:spPr>
          <a:xfrm flipH="1" rot="-4141442">
            <a:off x="8041289" y="1897176"/>
            <a:ext cx="2403504" cy="1349149"/>
          </a:xfrm>
          <a:custGeom>
            <a:rect b="b" l="l" r="r" t="t"/>
            <a:pathLst>
              <a:path extrusionOk="0" h="16581" w="29539">
                <a:moveTo>
                  <a:pt x="8792" y="1"/>
                </a:moveTo>
                <a:cubicBezTo>
                  <a:pt x="720" y="1"/>
                  <a:pt x="0" y="14355"/>
                  <a:pt x="11839" y="16424"/>
                </a:cubicBezTo>
                <a:cubicBezTo>
                  <a:pt x="12453" y="16530"/>
                  <a:pt x="13108" y="16581"/>
                  <a:pt x="13790" y="16581"/>
                </a:cubicBezTo>
                <a:cubicBezTo>
                  <a:pt x="18924" y="16581"/>
                  <a:pt x="25572" y="13680"/>
                  <a:pt x="27835" y="9432"/>
                </a:cubicBezTo>
                <a:cubicBezTo>
                  <a:pt x="29539" y="5632"/>
                  <a:pt x="26611" y="3045"/>
                  <a:pt x="23147" y="3045"/>
                </a:cubicBezTo>
                <a:cubicBezTo>
                  <a:pt x="22716" y="3045"/>
                  <a:pt x="22277" y="3085"/>
                  <a:pt x="21837" y="3167"/>
                </a:cubicBezTo>
                <a:cubicBezTo>
                  <a:pt x="21813" y="3167"/>
                  <a:pt x="21803" y="3167"/>
                  <a:pt x="21782" y="3178"/>
                </a:cubicBezTo>
                <a:cubicBezTo>
                  <a:pt x="21212" y="3258"/>
                  <a:pt x="20639" y="3298"/>
                  <a:pt x="20068" y="3298"/>
                </a:cubicBezTo>
                <a:cubicBezTo>
                  <a:pt x="17960" y="3298"/>
                  <a:pt x="15878" y="2753"/>
                  <a:pt x="14042" y="1672"/>
                </a:cubicBezTo>
                <a:cubicBezTo>
                  <a:pt x="12059" y="500"/>
                  <a:pt x="10297" y="1"/>
                  <a:pt x="8792"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37"/>
          <p:cNvSpPr/>
          <p:nvPr/>
        </p:nvSpPr>
        <p:spPr>
          <a:xfrm flipH="1" rot="5400000">
            <a:off x="-1216994" y="1987167"/>
            <a:ext cx="2403515" cy="1349155"/>
          </a:xfrm>
          <a:custGeom>
            <a:rect b="b" l="l" r="r" t="t"/>
            <a:pathLst>
              <a:path extrusionOk="0" h="16581" w="29539">
                <a:moveTo>
                  <a:pt x="8792" y="1"/>
                </a:moveTo>
                <a:cubicBezTo>
                  <a:pt x="720" y="1"/>
                  <a:pt x="0" y="14355"/>
                  <a:pt x="11839" y="16424"/>
                </a:cubicBezTo>
                <a:cubicBezTo>
                  <a:pt x="12453" y="16530"/>
                  <a:pt x="13108" y="16581"/>
                  <a:pt x="13790" y="16581"/>
                </a:cubicBezTo>
                <a:cubicBezTo>
                  <a:pt x="18924" y="16581"/>
                  <a:pt x="25572" y="13680"/>
                  <a:pt x="27835" y="9432"/>
                </a:cubicBezTo>
                <a:cubicBezTo>
                  <a:pt x="29539" y="5632"/>
                  <a:pt x="26611" y="3045"/>
                  <a:pt x="23147" y="3045"/>
                </a:cubicBezTo>
                <a:cubicBezTo>
                  <a:pt x="22716" y="3045"/>
                  <a:pt x="22277" y="3085"/>
                  <a:pt x="21837" y="3167"/>
                </a:cubicBezTo>
                <a:cubicBezTo>
                  <a:pt x="21813" y="3167"/>
                  <a:pt x="21803" y="3167"/>
                  <a:pt x="21782" y="3178"/>
                </a:cubicBezTo>
                <a:cubicBezTo>
                  <a:pt x="21212" y="3258"/>
                  <a:pt x="20639" y="3298"/>
                  <a:pt x="20068" y="3298"/>
                </a:cubicBezTo>
                <a:cubicBezTo>
                  <a:pt x="17960" y="3298"/>
                  <a:pt x="15878" y="2753"/>
                  <a:pt x="14042" y="1672"/>
                </a:cubicBezTo>
                <a:cubicBezTo>
                  <a:pt x="12059" y="500"/>
                  <a:pt x="10297" y="1"/>
                  <a:pt x="879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37"/>
          <p:cNvSpPr txBox="1"/>
          <p:nvPr>
            <p:ph hasCustomPrompt="1" type="title"/>
          </p:nvPr>
        </p:nvSpPr>
        <p:spPr>
          <a:xfrm>
            <a:off x="1810813" y="685163"/>
            <a:ext cx="5522400" cy="1040100"/>
          </a:xfrm>
          <a:prstGeom prst="rect">
            <a:avLst/>
          </a:prstGeom>
        </p:spPr>
        <p:txBody>
          <a:bodyPr anchorCtr="0" anchor="b" bIns="91425" lIns="91425" spcFirstLastPara="1" rIns="91425" wrap="square" tIns="91425">
            <a:noAutofit/>
          </a:bodyPr>
          <a:lstStyle>
            <a:lvl1pPr lvl="0" algn="ctr">
              <a:spcBef>
                <a:spcPts val="0"/>
              </a:spcBef>
              <a:spcAft>
                <a:spcPts val="0"/>
              </a:spcAft>
              <a:buSzPts val="7200"/>
              <a:buNone/>
              <a:defRPr sz="6000"/>
            </a:lvl1pPr>
            <a:lvl2pPr lvl="1">
              <a:spcBef>
                <a:spcPts val="0"/>
              </a:spcBef>
              <a:spcAft>
                <a:spcPts val="0"/>
              </a:spcAft>
              <a:buSzPts val="7200"/>
              <a:buNone/>
              <a:defRPr sz="7200"/>
            </a:lvl2pPr>
            <a:lvl3pPr lvl="2">
              <a:spcBef>
                <a:spcPts val="0"/>
              </a:spcBef>
              <a:spcAft>
                <a:spcPts val="0"/>
              </a:spcAft>
              <a:buSzPts val="7200"/>
              <a:buNone/>
              <a:defRPr sz="7200"/>
            </a:lvl3pPr>
            <a:lvl4pPr lvl="3">
              <a:spcBef>
                <a:spcPts val="0"/>
              </a:spcBef>
              <a:spcAft>
                <a:spcPts val="0"/>
              </a:spcAft>
              <a:buSzPts val="7200"/>
              <a:buNone/>
              <a:defRPr sz="7200"/>
            </a:lvl4pPr>
            <a:lvl5pPr lvl="4">
              <a:spcBef>
                <a:spcPts val="0"/>
              </a:spcBef>
              <a:spcAft>
                <a:spcPts val="0"/>
              </a:spcAft>
              <a:buSzPts val="7200"/>
              <a:buNone/>
              <a:defRPr sz="7200"/>
            </a:lvl5pPr>
            <a:lvl6pPr lvl="5">
              <a:spcBef>
                <a:spcPts val="0"/>
              </a:spcBef>
              <a:spcAft>
                <a:spcPts val="0"/>
              </a:spcAft>
              <a:buSzPts val="7200"/>
              <a:buNone/>
              <a:defRPr sz="7200"/>
            </a:lvl6pPr>
            <a:lvl7pPr lvl="6">
              <a:spcBef>
                <a:spcPts val="0"/>
              </a:spcBef>
              <a:spcAft>
                <a:spcPts val="0"/>
              </a:spcAft>
              <a:buSzPts val="7200"/>
              <a:buNone/>
              <a:defRPr sz="7200"/>
            </a:lvl7pPr>
            <a:lvl8pPr lvl="7">
              <a:spcBef>
                <a:spcPts val="0"/>
              </a:spcBef>
              <a:spcAft>
                <a:spcPts val="0"/>
              </a:spcAft>
              <a:buSzPts val="7200"/>
              <a:buNone/>
              <a:defRPr sz="7200"/>
            </a:lvl8pPr>
            <a:lvl9pPr lvl="8">
              <a:spcBef>
                <a:spcPts val="0"/>
              </a:spcBef>
              <a:spcAft>
                <a:spcPts val="0"/>
              </a:spcAft>
              <a:buSzPts val="7200"/>
              <a:buNone/>
              <a:defRPr sz="7200"/>
            </a:lvl9pPr>
          </a:lstStyle>
          <a:p>
            <a:r>
              <a:t>xx%</a:t>
            </a:r>
          </a:p>
        </p:txBody>
      </p:sp>
      <p:sp>
        <p:nvSpPr>
          <p:cNvPr id="576" name="Google Shape;576;p37"/>
          <p:cNvSpPr txBox="1"/>
          <p:nvPr>
            <p:ph idx="1" type="subTitle"/>
          </p:nvPr>
        </p:nvSpPr>
        <p:spPr>
          <a:xfrm>
            <a:off x="1810754" y="1493413"/>
            <a:ext cx="5522400" cy="432900"/>
          </a:xfrm>
          <a:prstGeom prst="rect">
            <a:avLst/>
          </a:prstGeom>
        </p:spPr>
        <p:txBody>
          <a:bodyPr anchorCtr="0" anchor="t" bIns="91425" lIns="91425" spcFirstLastPara="1" rIns="91425" wrap="square" tIns="91425">
            <a:noAutofit/>
          </a:bodyPr>
          <a:lstStyle>
            <a:lvl1pPr lvl="0" algn="ctr">
              <a:spcBef>
                <a:spcPts val="0"/>
              </a:spcBef>
              <a:spcAft>
                <a:spcPts val="0"/>
              </a:spcAft>
              <a:buNone/>
              <a:defRPr sz="1600"/>
            </a:lvl1pPr>
            <a:lvl2pPr lvl="1" algn="ctr">
              <a:spcBef>
                <a:spcPts val="0"/>
              </a:spcBef>
              <a:spcAft>
                <a:spcPts val="0"/>
              </a:spcAft>
              <a:buNone/>
              <a:defRPr sz="1600"/>
            </a:lvl2pPr>
            <a:lvl3pPr lvl="2" algn="ctr">
              <a:spcBef>
                <a:spcPts val="0"/>
              </a:spcBef>
              <a:spcAft>
                <a:spcPts val="0"/>
              </a:spcAft>
              <a:buNone/>
              <a:defRPr sz="1600"/>
            </a:lvl3pPr>
            <a:lvl4pPr lvl="3" algn="ctr">
              <a:spcBef>
                <a:spcPts val="0"/>
              </a:spcBef>
              <a:spcAft>
                <a:spcPts val="0"/>
              </a:spcAft>
              <a:buNone/>
              <a:defRPr sz="1600"/>
            </a:lvl4pPr>
            <a:lvl5pPr lvl="4" algn="ctr">
              <a:spcBef>
                <a:spcPts val="0"/>
              </a:spcBef>
              <a:spcAft>
                <a:spcPts val="0"/>
              </a:spcAft>
              <a:buNone/>
              <a:defRPr sz="1600"/>
            </a:lvl5pPr>
            <a:lvl6pPr lvl="5" algn="ctr">
              <a:spcBef>
                <a:spcPts val="0"/>
              </a:spcBef>
              <a:spcAft>
                <a:spcPts val="0"/>
              </a:spcAft>
              <a:buNone/>
              <a:defRPr sz="1600"/>
            </a:lvl6pPr>
            <a:lvl7pPr lvl="6" algn="ctr">
              <a:spcBef>
                <a:spcPts val="0"/>
              </a:spcBef>
              <a:spcAft>
                <a:spcPts val="0"/>
              </a:spcAft>
              <a:buNone/>
              <a:defRPr sz="1600"/>
            </a:lvl7pPr>
            <a:lvl8pPr lvl="7" algn="ctr">
              <a:spcBef>
                <a:spcPts val="0"/>
              </a:spcBef>
              <a:spcAft>
                <a:spcPts val="0"/>
              </a:spcAft>
              <a:buNone/>
              <a:defRPr sz="1600"/>
            </a:lvl8pPr>
            <a:lvl9pPr lvl="8" algn="ctr">
              <a:spcBef>
                <a:spcPts val="0"/>
              </a:spcBef>
              <a:spcAft>
                <a:spcPts val="0"/>
              </a:spcAft>
              <a:buNone/>
              <a:defRPr sz="1600"/>
            </a:lvl9pPr>
          </a:lstStyle>
          <a:p/>
        </p:txBody>
      </p:sp>
      <p:sp>
        <p:nvSpPr>
          <p:cNvPr id="577" name="Google Shape;577;p37"/>
          <p:cNvSpPr txBox="1"/>
          <p:nvPr>
            <p:ph hasCustomPrompt="1" idx="2" type="title"/>
          </p:nvPr>
        </p:nvSpPr>
        <p:spPr>
          <a:xfrm>
            <a:off x="1810885" y="1951174"/>
            <a:ext cx="5522400" cy="1040100"/>
          </a:xfrm>
          <a:prstGeom prst="rect">
            <a:avLst/>
          </a:prstGeom>
        </p:spPr>
        <p:txBody>
          <a:bodyPr anchorCtr="0" anchor="b" bIns="91425" lIns="91425" spcFirstLastPara="1" rIns="91425" wrap="square" tIns="91425">
            <a:noAutofit/>
          </a:bodyPr>
          <a:lstStyle>
            <a:lvl1pPr lvl="0" algn="ctr">
              <a:spcBef>
                <a:spcPts val="0"/>
              </a:spcBef>
              <a:spcAft>
                <a:spcPts val="0"/>
              </a:spcAft>
              <a:buSzPts val="7200"/>
              <a:buNone/>
              <a:defRPr sz="6000"/>
            </a:lvl1pPr>
            <a:lvl2pPr lvl="1">
              <a:spcBef>
                <a:spcPts val="0"/>
              </a:spcBef>
              <a:spcAft>
                <a:spcPts val="0"/>
              </a:spcAft>
              <a:buSzPts val="7200"/>
              <a:buNone/>
              <a:defRPr sz="7200"/>
            </a:lvl2pPr>
            <a:lvl3pPr lvl="2">
              <a:spcBef>
                <a:spcPts val="0"/>
              </a:spcBef>
              <a:spcAft>
                <a:spcPts val="0"/>
              </a:spcAft>
              <a:buSzPts val="7200"/>
              <a:buNone/>
              <a:defRPr sz="7200"/>
            </a:lvl3pPr>
            <a:lvl4pPr lvl="3">
              <a:spcBef>
                <a:spcPts val="0"/>
              </a:spcBef>
              <a:spcAft>
                <a:spcPts val="0"/>
              </a:spcAft>
              <a:buSzPts val="7200"/>
              <a:buNone/>
              <a:defRPr sz="7200"/>
            </a:lvl4pPr>
            <a:lvl5pPr lvl="4">
              <a:spcBef>
                <a:spcPts val="0"/>
              </a:spcBef>
              <a:spcAft>
                <a:spcPts val="0"/>
              </a:spcAft>
              <a:buSzPts val="7200"/>
              <a:buNone/>
              <a:defRPr sz="7200"/>
            </a:lvl5pPr>
            <a:lvl6pPr lvl="5">
              <a:spcBef>
                <a:spcPts val="0"/>
              </a:spcBef>
              <a:spcAft>
                <a:spcPts val="0"/>
              </a:spcAft>
              <a:buSzPts val="7200"/>
              <a:buNone/>
              <a:defRPr sz="7200"/>
            </a:lvl6pPr>
            <a:lvl7pPr lvl="6">
              <a:spcBef>
                <a:spcPts val="0"/>
              </a:spcBef>
              <a:spcAft>
                <a:spcPts val="0"/>
              </a:spcAft>
              <a:buSzPts val="7200"/>
              <a:buNone/>
              <a:defRPr sz="7200"/>
            </a:lvl7pPr>
            <a:lvl8pPr lvl="7">
              <a:spcBef>
                <a:spcPts val="0"/>
              </a:spcBef>
              <a:spcAft>
                <a:spcPts val="0"/>
              </a:spcAft>
              <a:buSzPts val="7200"/>
              <a:buNone/>
              <a:defRPr sz="7200"/>
            </a:lvl8pPr>
            <a:lvl9pPr lvl="8">
              <a:spcBef>
                <a:spcPts val="0"/>
              </a:spcBef>
              <a:spcAft>
                <a:spcPts val="0"/>
              </a:spcAft>
              <a:buSzPts val="7200"/>
              <a:buNone/>
              <a:defRPr sz="7200"/>
            </a:lvl9pPr>
          </a:lstStyle>
          <a:p>
            <a:r>
              <a:t>xx%</a:t>
            </a:r>
          </a:p>
        </p:txBody>
      </p:sp>
      <p:sp>
        <p:nvSpPr>
          <p:cNvPr id="578" name="Google Shape;578;p37"/>
          <p:cNvSpPr txBox="1"/>
          <p:nvPr>
            <p:ph idx="3" type="subTitle"/>
          </p:nvPr>
        </p:nvSpPr>
        <p:spPr>
          <a:xfrm>
            <a:off x="1810725" y="2759425"/>
            <a:ext cx="5522400" cy="432900"/>
          </a:xfrm>
          <a:prstGeom prst="rect">
            <a:avLst/>
          </a:prstGeom>
        </p:spPr>
        <p:txBody>
          <a:bodyPr anchorCtr="0" anchor="t" bIns="91425" lIns="91425" spcFirstLastPara="1" rIns="91425" wrap="square" tIns="91425">
            <a:noAutofit/>
          </a:bodyPr>
          <a:lstStyle>
            <a:lvl1pPr lvl="0" algn="ctr">
              <a:spcBef>
                <a:spcPts val="0"/>
              </a:spcBef>
              <a:spcAft>
                <a:spcPts val="0"/>
              </a:spcAft>
              <a:buNone/>
              <a:defRPr sz="1600"/>
            </a:lvl1pPr>
            <a:lvl2pPr lvl="1" algn="ctr">
              <a:spcBef>
                <a:spcPts val="0"/>
              </a:spcBef>
              <a:spcAft>
                <a:spcPts val="0"/>
              </a:spcAft>
              <a:buNone/>
              <a:defRPr sz="1600"/>
            </a:lvl2pPr>
            <a:lvl3pPr lvl="2" algn="ctr">
              <a:spcBef>
                <a:spcPts val="0"/>
              </a:spcBef>
              <a:spcAft>
                <a:spcPts val="0"/>
              </a:spcAft>
              <a:buNone/>
              <a:defRPr sz="1600"/>
            </a:lvl3pPr>
            <a:lvl4pPr lvl="3" algn="ctr">
              <a:spcBef>
                <a:spcPts val="0"/>
              </a:spcBef>
              <a:spcAft>
                <a:spcPts val="0"/>
              </a:spcAft>
              <a:buNone/>
              <a:defRPr sz="1600"/>
            </a:lvl4pPr>
            <a:lvl5pPr lvl="4" algn="ctr">
              <a:spcBef>
                <a:spcPts val="0"/>
              </a:spcBef>
              <a:spcAft>
                <a:spcPts val="0"/>
              </a:spcAft>
              <a:buNone/>
              <a:defRPr sz="1600"/>
            </a:lvl5pPr>
            <a:lvl6pPr lvl="5" algn="ctr">
              <a:spcBef>
                <a:spcPts val="0"/>
              </a:spcBef>
              <a:spcAft>
                <a:spcPts val="0"/>
              </a:spcAft>
              <a:buNone/>
              <a:defRPr sz="1600"/>
            </a:lvl6pPr>
            <a:lvl7pPr lvl="6" algn="ctr">
              <a:spcBef>
                <a:spcPts val="0"/>
              </a:spcBef>
              <a:spcAft>
                <a:spcPts val="0"/>
              </a:spcAft>
              <a:buNone/>
              <a:defRPr sz="1600"/>
            </a:lvl7pPr>
            <a:lvl8pPr lvl="7" algn="ctr">
              <a:spcBef>
                <a:spcPts val="0"/>
              </a:spcBef>
              <a:spcAft>
                <a:spcPts val="0"/>
              </a:spcAft>
              <a:buNone/>
              <a:defRPr sz="1600"/>
            </a:lvl8pPr>
            <a:lvl9pPr lvl="8" algn="ctr">
              <a:spcBef>
                <a:spcPts val="0"/>
              </a:spcBef>
              <a:spcAft>
                <a:spcPts val="0"/>
              </a:spcAft>
              <a:buNone/>
              <a:defRPr sz="1600"/>
            </a:lvl9pPr>
          </a:lstStyle>
          <a:p/>
        </p:txBody>
      </p:sp>
      <p:sp>
        <p:nvSpPr>
          <p:cNvPr id="579" name="Google Shape;579;p37"/>
          <p:cNvSpPr txBox="1"/>
          <p:nvPr>
            <p:ph hasCustomPrompt="1" idx="4" type="title"/>
          </p:nvPr>
        </p:nvSpPr>
        <p:spPr>
          <a:xfrm>
            <a:off x="1810885" y="3217186"/>
            <a:ext cx="5522400" cy="1040100"/>
          </a:xfrm>
          <a:prstGeom prst="rect">
            <a:avLst/>
          </a:prstGeom>
        </p:spPr>
        <p:txBody>
          <a:bodyPr anchorCtr="0" anchor="b" bIns="91425" lIns="91425" spcFirstLastPara="1" rIns="91425" wrap="square" tIns="91425">
            <a:noAutofit/>
          </a:bodyPr>
          <a:lstStyle>
            <a:lvl1pPr lvl="0" algn="ctr">
              <a:spcBef>
                <a:spcPts val="0"/>
              </a:spcBef>
              <a:spcAft>
                <a:spcPts val="0"/>
              </a:spcAft>
              <a:buSzPts val="7200"/>
              <a:buNone/>
              <a:defRPr sz="6000"/>
            </a:lvl1pPr>
            <a:lvl2pPr lvl="1">
              <a:spcBef>
                <a:spcPts val="0"/>
              </a:spcBef>
              <a:spcAft>
                <a:spcPts val="0"/>
              </a:spcAft>
              <a:buSzPts val="7200"/>
              <a:buNone/>
              <a:defRPr sz="7200"/>
            </a:lvl2pPr>
            <a:lvl3pPr lvl="2">
              <a:spcBef>
                <a:spcPts val="0"/>
              </a:spcBef>
              <a:spcAft>
                <a:spcPts val="0"/>
              </a:spcAft>
              <a:buSzPts val="7200"/>
              <a:buNone/>
              <a:defRPr sz="7200"/>
            </a:lvl3pPr>
            <a:lvl4pPr lvl="3">
              <a:spcBef>
                <a:spcPts val="0"/>
              </a:spcBef>
              <a:spcAft>
                <a:spcPts val="0"/>
              </a:spcAft>
              <a:buSzPts val="7200"/>
              <a:buNone/>
              <a:defRPr sz="7200"/>
            </a:lvl4pPr>
            <a:lvl5pPr lvl="4">
              <a:spcBef>
                <a:spcPts val="0"/>
              </a:spcBef>
              <a:spcAft>
                <a:spcPts val="0"/>
              </a:spcAft>
              <a:buSzPts val="7200"/>
              <a:buNone/>
              <a:defRPr sz="7200"/>
            </a:lvl5pPr>
            <a:lvl6pPr lvl="5">
              <a:spcBef>
                <a:spcPts val="0"/>
              </a:spcBef>
              <a:spcAft>
                <a:spcPts val="0"/>
              </a:spcAft>
              <a:buSzPts val="7200"/>
              <a:buNone/>
              <a:defRPr sz="7200"/>
            </a:lvl6pPr>
            <a:lvl7pPr lvl="6">
              <a:spcBef>
                <a:spcPts val="0"/>
              </a:spcBef>
              <a:spcAft>
                <a:spcPts val="0"/>
              </a:spcAft>
              <a:buSzPts val="7200"/>
              <a:buNone/>
              <a:defRPr sz="7200"/>
            </a:lvl7pPr>
            <a:lvl8pPr lvl="7">
              <a:spcBef>
                <a:spcPts val="0"/>
              </a:spcBef>
              <a:spcAft>
                <a:spcPts val="0"/>
              </a:spcAft>
              <a:buSzPts val="7200"/>
              <a:buNone/>
              <a:defRPr sz="7200"/>
            </a:lvl8pPr>
            <a:lvl9pPr lvl="8">
              <a:spcBef>
                <a:spcPts val="0"/>
              </a:spcBef>
              <a:spcAft>
                <a:spcPts val="0"/>
              </a:spcAft>
              <a:buSzPts val="7200"/>
              <a:buNone/>
              <a:defRPr sz="7200"/>
            </a:lvl9pPr>
          </a:lstStyle>
          <a:p>
            <a:r>
              <a:t>xx%</a:t>
            </a:r>
          </a:p>
        </p:txBody>
      </p:sp>
      <p:sp>
        <p:nvSpPr>
          <p:cNvPr id="580" name="Google Shape;580;p37"/>
          <p:cNvSpPr txBox="1"/>
          <p:nvPr>
            <p:ph idx="5" type="subTitle"/>
          </p:nvPr>
        </p:nvSpPr>
        <p:spPr>
          <a:xfrm>
            <a:off x="1810754" y="4025438"/>
            <a:ext cx="5522400" cy="432900"/>
          </a:xfrm>
          <a:prstGeom prst="rect">
            <a:avLst/>
          </a:prstGeom>
        </p:spPr>
        <p:txBody>
          <a:bodyPr anchorCtr="0" anchor="t" bIns="91425" lIns="91425" spcFirstLastPara="1" rIns="91425" wrap="square" tIns="91425">
            <a:noAutofit/>
          </a:bodyPr>
          <a:lstStyle>
            <a:lvl1pPr lvl="0" algn="ctr">
              <a:spcBef>
                <a:spcPts val="0"/>
              </a:spcBef>
              <a:spcAft>
                <a:spcPts val="0"/>
              </a:spcAft>
              <a:buNone/>
              <a:defRPr sz="1600"/>
            </a:lvl1pPr>
            <a:lvl2pPr lvl="1" algn="ctr">
              <a:spcBef>
                <a:spcPts val="0"/>
              </a:spcBef>
              <a:spcAft>
                <a:spcPts val="0"/>
              </a:spcAft>
              <a:buNone/>
              <a:defRPr sz="1600"/>
            </a:lvl2pPr>
            <a:lvl3pPr lvl="2" algn="ctr">
              <a:spcBef>
                <a:spcPts val="0"/>
              </a:spcBef>
              <a:spcAft>
                <a:spcPts val="0"/>
              </a:spcAft>
              <a:buNone/>
              <a:defRPr sz="1600"/>
            </a:lvl3pPr>
            <a:lvl4pPr lvl="3" algn="ctr">
              <a:spcBef>
                <a:spcPts val="0"/>
              </a:spcBef>
              <a:spcAft>
                <a:spcPts val="0"/>
              </a:spcAft>
              <a:buNone/>
              <a:defRPr sz="1600"/>
            </a:lvl4pPr>
            <a:lvl5pPr lvl="4" algn="ctr">
              <a:spcBef>
                <a:spcPts val="0"/>
              </a:spcBef>
              <a:spcAft>
                <a:spcPts val="0"/>
              </a:spcAft>
              <a:buNone/>
              <a:defRPr sz="1600"/>
            </a:lvl5pPr>
            <a:lvl6pPr lvl="5" algn="ctr">
              <a:spcBef>
                <a:spcPts val="0"/>
              </a:spcBef>
              <a:spcAft>
                <a:spcPts val="0"/>
              </a:spcAft>
              <a:buNone/>
              <a:defRPr sz="1600"/>
            </a:lvl6pPr>
            <a:lvl7pPr lvl="6" algn="ctr">
              <a:spcBef>
                <a:spcPts val="0"/>
              </a:spcBef>
              <a:spcAft>
                <a:spcPts val="0"/>
              </a:spcAft>
              <a:buNone/>
              <a:defRPr sz="1600"/>
            </a:lvl7pPr>
            <a:lvl8pPr lvl="7" algn="ctr">
              <a:spcBef>
                <a:spcPts val="0"/>
              </a:spcBef>
              <a:spcAft>
                <a:spcPts val="0"/>
              </a:spcAft>
              <a:buNone/>
              <a:defRPr sz="1600"/>
            </a:lvl8pPr>
            <a:lvl9pPr lvl="8" algn="ctr">
              <a:spcBef>
                <a:spcPts val="0"/>
              </a:spcBef>
              <a:spcAft>
                <a:spcPts val="0"/>
              </a:spcAft>
              <a:buNone/>
              <a:defRPr sz="1600"/>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4">
    <p:spTree>
      <p:nvGrpSpPr>
        <p:cNvPr id="581" name="Shape 581"/>
        <p:cNvGrpSpPr/>
        <p:nvPr/>
      </p:nvGrpSpPr>
      <p:grpSpPr>
        <a:xfrm>
          <a:off x="0" y="0"/>
          <a:ext cx="0" cy="0"/>
          <a:chOff x="0" y="0"/>
          <a:chExt cx="0" cy="0"/>
        </a:xfrm>
      </p:grpSpPr>
      <p:sp>
        <p:nvSpPr>
          <p:cNvPr id="582" name="Google Shape;582;p38"/>
          <p:cNvSpPr txBox="1"/>
          <p:nvPr>
            <p:ph idx="1" type="subTitle"/>
          </p:nvPr>
        </p:nvSpPr>
        <p:spPr>
          <a:xfrm>
            <a:off x="4572000" y="1561684"/>
            <a:ext cx="3852000" cy="10737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583" name="Google Shape;583;p38"/>
          <p:cNvSpPr txBox="1"/>
          <p:nvPr>
            <p:ph type="ctrTitle"/>
          </p:nvPr>
        </p:nvSpPr>
        <p:spPr>
          <a:xfrm flipH="1">
            <a:off x="4578350" y="822600"/>
            <a:ext cx="3852000" cy="8355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48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584" name="Google Shape;584;p38"/>
          <p:cNvSpPr txBox="1"/>
          <p:nvPr/>
        </p:nvSpPr>
        <p:spPr>
          <a:xfrm>
            <a:off x="4795650" y="3578700"/>
            <a:ext cx="3404700" cy="728700"/>
          </a:xfrm>
          <a:prstGeom prst="rect">
            <a:avLst/>
          </a:prstGeom>
          <a:noFill/>
          <a:ln>
            <a:noFill/>
          </a:ln>
        </p:spPr>
        <p:txBody>
          <a:bodyPr anchorCtr="0" anchor="t" bIns="91425" lIns="91425" spcFirstLastPara="1" rIns="91425" wrap="square" tIns="91425">
            <a:noAutofit/>
          </a:bodyPr>
          <a:lstStyle/>
          <a:p>
            <a:pPr indent="0" lvl="0" marL="0" rtl="0" algn="ctr">
              <a:lnSpc>
                <a:spcPct val="114000"/>
              </a:lnSpc>
              <a:spcBef>
                <a:spcPts val="0"/>
              </a:spcBef>
              <a:spcAft>
                <a:spcPts val="0"/>
              </a:spcAft>
              <a:buNone/>
            </a:pPr>
            <a:r>
              <a:rPr lang="en" sz="1100">
                <a:solidFill>
                  <a:schemeClr val="dk1"/>
                </a:solidFill>
                <a:latin typeface="Open Sans"/>
                <a:ea typeface="Open Sans"/>
                <a:cs typeface="Open Sans"/>
                <a:sym typeface="Open Sans"/>
              </a:rPr>
              <a:t>CREDITS: This presentation template was created by </a:t>
            </a:r>
            <a:r>
              <a:rPr b="1" lang="en" sz="1100">
                <a:solidFill>
                  <a:schemeClr val="dk1"/>
                </a:solidFill>
                <a:uFill>
                  <a:noFill/>
                </a:uFill>
                <a:latin typeface="Open Sans"/>
                <a:ea typeface="Open Sans"/>
                <a:cs typeface="Open Sans"/>
                <a:sym typeface="Open Sans"/>
                <a:hlinkClick r:id="rId2">
                  <a:extLst>
                    <a:ext uri="{A12FA001-AC4F-418D-AE19-62706E023703}">
                      <ahyp:hlinkClr val="tx"/>
                    </a:ext>
                  </a:extLst>
                </a:hlinkClick>
              </a:rPr>
              <a:t>Slidesgo</a:t>
            </a:r>
            <a:r>
              <a:rPr b="1" lang="en" sz="1100">
                <a:solidFill>
                  <a:schemeClr val="dk1"/>
                </a:solidFill>
                <a:latin typeface="Open Sans"/>
                <a:ea typeface="Open Sans"/>
                <a:cs typeface="Open Sans"/>
                <a:sym typeface="Open Sans"/>
              </a:rPr>
              <a:t>,</a:t>
            </a:r>
            <a:r>
              <a:rPr lang="en" sz="1100">
                <a:solidFill>
                  <a:schemeClr val="dk1"/>
                </a:solidFill>
                <a:latin typeface="Open Sans"/>
                <a:ea typeface="Open Sans"/>
                <a:cs typeface="Open Sans"/>
                <a:sym typeface="Open Sans"/>
              </a:rPr>
              <a:t> including icons by </a:t>
            </a:r>
            <a:r>
              <a:rPr b="1" lang="en" sz="1100">
                <a:solidFill>
                  <a:schemeClr val="dk1"/>
                </a:solidFill>
                <a:uFill>
                  <a:noFill/>
                </a:uFill>
                <a:latin typeface="Open Sans"/>
                <a:ea typeface="Open Sans"/>
                <a:cs typeface="Open Sans"/>
                <a:sym typeface="Open Sans"/>
                <a:hlinkClick r:id="rId3">
                  <a:extLst>
                    <a:ext uri="{A12FA001-AC4F-418D-AE19-62706E023703}">
                      <ahyp:hlinkClr val="tx"/>
                    </a:ext>
                  </a:extLst>
                </a:hlinkClick>
              </a:rPr>
              <a:t>Flaticon</a:t>
            </a:r>
            <a:r>
              <a:rPr lang="en" sz="1100">
                <a:solidFill>
                  <a:schemeClr val="dk1"/>
                </a:solidFill>
                <a:latin typeface="Open Sans"/>
                <a:ea typeface="Open Sans"/>
                <a:cs typeface="Open Sans"/>
                <a:sym typeface="Open Sans"/>
              </a:rPr>
              <a:t>, infographics &amp; images by </a:t>
            </a:r>
            <a:r>
              <a:rPr b="1" lang="en" sz="1100">
                <a:solidFill>
                  <a:schemeClr val="dk1"/>
                </a:solidFill>
                <a:uFill>
                  <a:noFill/>
                </a:uFill>
                <a:latin typeface="Open Sans"/>
                <a:ea typeface="Open Sans"/>
                <a:cs typeface="Open Sans"/>
                <a:sym typeface="Open Sans"/>
                <a:hlinkClick r:id="rId4">
                  <a:extLst>
                    <a:ext uri="{A12FA001-AC4F-418D-AE19-62706E023703}">
                      <ahyp:hlinkClr val="tx"/>
                    </a:ext>
                  </a:extLst>
                </a:hlinkClick>
              </a:rPr>
              <a:t>Freepik</a:t>
            </a:r>
            <a:r>
              <a:rPr lang="en" sz="1100">
                <a:solidFill>
                  <a:schemeClr val="dk1"/>
                </a:solidFill>
                <a:latin typeface="Open Sans"/>
                <a:ea typeface="Open Sans"/>
                <a:cs typeface="Open Sans"/>
                <a:sym typeface="Open Sans"/>
              </a:rPr>
              <a:t> </a:t>
            </a:r>
            <a:endParaRPr sz="1100">
              <a:solidFill>
                <a:schemeClr val="dk1"/>
              </a:solidFill>
              <a:latin typeface="Open Sans"/>
              <a:ea typeface="Open Sans"/>
              <a:cs typeface="Open Sans"/>
              <a:sym typeface="Open Sans"/>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
  <p:cSld name="CUSTOM_2">
    <p:spTree>
      <p:nvGrpSpPr>
        <p:cNvPr id="585" name="Shape 585"/>
        <p:cNvGrpSpPr/>
        <p:nvPr/>
      </p:nvGrpSpPr>
      <p:grpSpPr>
        <a:xfrm>
          <a:off x="0" y="0"/>
          <a:ext cx="0" cy="0"/>
          <a:chOff x="0" y="0"/>
          <a:chExt cx="0" cy="0"/>
        </a:xfrm>
      </p:grpSpPr>
      <p:sp>
        <p:nvSpPr>
          <p:cNvPr id="586" name="Google Shape;586;p39"/>
          <p:cNvSpPr/>
          <p:nvPr/>
        </p:nvSpPr>
        <p:spPr>
          <a:xfrm flipH="1" rot="-2082414">
            <a:off x="7513722" y="4000207"/>
            <a:ext cx="3304327" cy="1854804"/>
          </a:xfrm>
          <a:custGeom>
            <a:rect b="b" l="l" r="r" t="t"/>
            <a:pathLst>
              <a:path extrusionOk="0" h="16581" w="29539">
                <a:moveTo>
                  <a:pt x="8792" y="1"/>
                </a:moveTo>
                <a:cubicBezTo>
                  <a:pt x="720" y="1"/>
                  <a:pt x="0" y="14355"/>
                  <a:pt x="11839" y="16424"/>
                </a:cubicBezTo>
                <a:cubicBezTo>
                  <a:pt x="12453" y="16530"/>
                  <a:pt x="13108" y="16581"/>
                  <a:pt x="13790" y="16581"/>
                </a:cubicBezTo>
                <a:cubicBezTo>
                  <a:pt x="18924" y="16581"/>
                  <a:pt x="25572" y="13680"/>
                  <a:pt x="27835" y="9432"/>
                </a:cubicBezTo>
                <a:cubicBezTo>
                  <a:pt x="29539" y="5632"/>
                  <a:pt x="26611" y="3045"/>
                  <a:pt x="23147" y="3045"/>
                </a:cubicBezTo>
                <a:cubicBezTo>
                  <a:pt x="22716" y="3045"/>
                  <a:pt x="22277" y="3085"/>
                  <a:pt x="21837" y="3167"/>
                </a:cubicBezTo>
                <a:cubicBezTo>
                  <a:pt x="21813" y="3167"/>
                  <a:pt x="21803" y="3167"/>
                  <a:pt x="21782" y="3178"/>
                </a:cubicBezTo>
                <a:cubicBezTo>
                  <a:pt x="21212" y="3258"/>
                  <a:pt x="20639" y="3298"/>
                  <a:pt x="20068" y="3298"/>
                </a:cubicBezTo>
                <a:cubicBezTo>
                  <a:pt x="17960" y="3298"/>
                  <a:pt x="15878" y="2753"/>
                  <a:pt x="14042" y="1672"/>
                </a:cubicBezTo>
                <a:cubicBezTo>
                  <a:pt x="12059" y="500"/>
                  <a:pt x="10297" y="1"/>
                  <a:pt x="879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39"/>
          <p:cNvSpPr/>
          <p:nvPr/>
        </p:nvSpPr>
        <p:spPr>
          <a:xfrm flipH="1" rot="-5400000">
            <a:off x="-665276" y="-753843"/>
            <a:ext cx="2005409" cy="1874944"/>
          </a:xfrm>
          <a:custGeom>
            <a:rect b="b" l="l" r="r" t="t"/>
            <a:pathLst>
              <a:path extrusionOk="0" h="7916" w="8467">
                <a:moveTo>
                  <a:pt x="5370" y="0"/>
                </a:moveTo>
                <a:cubicBezTo>
                  <a:pt x="5145" y="0"/>
                  <a:pt x="4917" y="28"/>
                  <a:pt x="4691" y="87"/>
                </a:cubicBezTo>
                <a:cubicBezTo>
                  <a:pt x="4204" y="219"/>
                  <a:pt x="3742" y="483"/>
                  <a:pt x="3425" y="890"/>
                </a:cubicBezTo>
                <a:cubicBezTo>
                  <a:pt x="3335" y="990"/>
                  <a:pt x="3269" y="1099"/>
                  <a:pt x="3203" y="1210"/>
                </a:cubicBezTo>
                <a:cubicBezTo>
                  <a:pt x="2698" y="2013"/>
                  <a:pt x="2542" y="3028"/>
                  <a:pt x="1850" y="3699"/>
                </a:cubicBezTo>
                <a:cubicBezTo>
                  <a:pt x="1784" y="3765"/>
                  <a:pt x="1707" y="3820"/>
                  <a:pt x="1628" y="3886"/>
                </a:cubicBezTo>
                <a:cubicBezTo>
                  <a:pt x="1597" y="3908"/>
                  <a:pt x="1552" y="3939"/>
                  <a:pt x="1520" y="3974"/>
                </a:cubicBezTo>
                <a:cubicBezTo>
                  <a:pt x="1155" y="4227"/>
                  <a:pt x="769" y="4436"/>
                  <a:pt x="474" y="4766"/>
                </a:cubicBezTo>
                <a:cubicBezTo>
                  <a:pt x="122" y="5163"/>
                  <a:pt x="1" y="5681"/>
                  <a:pt x="133" y="6185"/>
                </a:cubicBezTo>
                <a:cubicBezTo>
                  <a:pt x="439" y="7364"/>
                  <a:pt x="1750" y="7826"/>
                  <a:pt x="2841" y="7903"/>
                </a:cubicBezTo>
                <a:cubicBezTo>
                  <a:pt x="2959" y="7911"/>
                  <a:pt x="3077" y="7915"/>
                  <a:pt x="3194" y="7915"/>
                </a:cubicBezTo>
                <a:cubicBezTo>
                  <a:pt x="5400" y="7915"/>
                  <a:pt x="7573" y="6455"/>
                  <a:pt x="8168" y="4283"/>
                </a:cubicBezTo>
                <a:cubicBezTo>
                  <a:pt x="8467" y="3170"/>
                  <a:pt x="8279" y="1958"/>
                  <a:pt x="7542" y="1046"/>
                </a:cubicBezTo>
                <a:cubicBezTo>
                  <a:pt x="6994" y="386"/>
                  <a:pt x="6203" y="0"/>
                  <a:pt x="5370"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39"/>
          <p:cNvSpPr/>
          <p:nvPr/>
        </p:nvSpPr>
        <p:spPr>
          <a:xfrm flipH="1">
            <a:off x="-894435" y="3577655"/>
            <a:ext cx="2259355" cy="2112385"/>
          </a:xfrm>
          <a:custGeom>
            <a:rect b="b" l="l" r="r" t="t"/>
            <a:pathLst>
              <a:path extrusionOk="0" h="7916" w="8467">
                <a:moveTo>
                  <a:pt x="5370" y="0"/>
                </a:moveTo>
                <a:cubicBezTo>
                  <a:pt x="5145" y="0"/>
                  <a:pt x="4917" y="28"/>
                  <a:pt x="4691" y="87"/>
                </a:cubicBezTo>
                <a:cubicBezTo>
                  <a:pt x="4204" y="219"/>
                  <a:pt x="3742" y="483"/>
                  <a:pt x="3425" y="890"/>
                </a:cubicBezTo>
                <a:cubicBezTo>
                  <a:pt x="3335" y="990"/>
                  <a:pt x="3269" y="1099"/>
                  <a:pt x="3203" y="1210"/>
                </a:cubicBezTo>
                <a:cubicBezTo>
                  <a:pt x="2698" y="2013"/>
                  <a:pt x="2542" y="3028"/>
                  <a:pt x="1850" y="3699"/>
                </a:cubicBezTo>
                <a:cubicBezTo>
                  <a:pt x="1784" y="3765"/>
                  <a:pt x="1707" y="3820"/>
                  <a:pt x="1628" y="3886"/>
                </a:cubicBezTo>
                <a:cubicBezTo>
                  <a:pt x="1597" y="3908"/>
                  <a:pt x="1552" y="3939"/>
                  <a:pt x="1520" y="3974"/>
                </a:cubicBezTo>
                <a:cubicBezTo>
                  <a:pt x="1155" y="4227"/>
                  <a:pt x="769" y="4436"/>
                  <a:pt x="474" y="4766"/>
                </a:cubicBezTo>
                <a:cubicBezTo>
                  <a:pt x="122" y="5163"/>
                  <a:pt x="1" y="5681"/>
                  <a:pt x="133" y="6185"/>
                </a:cubicBezTo>
                <a:cubicBezTo>
                  <a:pt x="439" y="7364"/>
                  <a:pt x="1750" y="7826"/>
                  <a:pt x="2841" y="7903"/>
                </a:cubicBezTo>
                <a:cubicBezTo>
                  <a:pt x="2959" y="7911"/>
                  <a:pt x="3077" y="7915"/>
                  <a:pt x="3194" y="7915"/>
                </a:cubicBezTo>
                <a:cubicBezTo>
                  <a:pt x="5400" y="7915"/>
                  <a:pt x="7573" y="6455"/>
                  <a:pt x="8168" y="4283"/>
                </a:cubicBezTo>
                <a:cubicBezTo>
                  <a:pt x="8467" y="3170"/>
                  <a:pt x="8279" y="1958"/>
                  <a:pt x="7542" y="1046"/>
                </a:cubicBezTo>
                <a:cubicBezTo>
                  <a:pt x="6994" y="386"/>
                  <a:pt x="6203" y="0"/>
                  <a:pt x="5370" y="0"/>
                </a:cubicBezTo>
                <a:close/>
              </a:path>
            </a:pathLst>
          </a:custGeom>
          <a:solidFill>
            <a:srgbClr val="A7DD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39"/>
          <p:cNvSpPr/>
          <p:nvPr/>
        </p:nvSpPr>
        <p:spPr>
          <a:xfrm flipH="1" rot="9795247">
            <a:off x="7630735" y="-607941"/>
            <a:ext cx="2259366" cy="2112379"/>
          </a:xfrm>
          <a:custGeom>
            <a:rect b="b" l="l" r="r" t="t"/>
            <a:pathLst>
              <a:path extrusionOk="0" h="7916" w="8467">
                <a:moveTo>
                  <a:pt x="5370" y="0"/>
                </a:moveTo>
                <a:cubicBezTo>
                  <a:pt x="5145" y="0"/>
                  <a:pt x="4917" y="28"/>
                  <a:pt x="4691" y="87"/>
                </a:cubicBezTo>
                <a:cubicBezTo>
                  <a:pt x="4204" y="219"/>
                  <a:pt x="3742" y="483"/>
                  <a:pt x="3425" y="890"/>
                </a:cubicBezTo>
                <a:cubicBezTo>
                  <a:pt x="3335" y="990"/>
                  <a:pt x="3269" y="1099"/>
                  <a:pt x="3203" y="1210"/>
                </a:cubicBezTo>
                <a:cubicBezTo>
                  <a:pt x="2698" y="2013"/>
                  <a:pt x="2542" y="3028"/>
                  <a:pt x="1850" y="3699"/>
                </a:cubicBezTo>
                <a:cubicBezTo>
                  <a:pt x="1784" y="3765"/>
                  <a:pt x="1707" y="3820"/>
                  <a:pt x="1628" y="3886"/>
                </a:cubicBezTo>
                <a:cubicBezTo>
                  <a:pt x="1597" y="3908"/>
                  <a:pt x="1552" y="3939"/>
                  <a:pt x="1520" y="3974"/>
                </a:cubicBezTo>
                <a:cubicBezTo>
                  <a:pt x="1155" y="4227"/>
                  <a:pt x="769" y="4436"/>
                  <a:pt x="474" y="4766"/>
                </a:cubicBezTo>
                <a:cubicBezTo>
                  <a:pt x="122" y="5163"/>
                  <a:pt x="1" y="5681"/>
                  <a:pt x="133" y="6185"/>
                </a:cubicBezTo>
                <a:cubicBezTo>
                  <a:pt x="439" y="7364"/>
                  <a:pt x="1750" y="7826"/>
                  <a:pt x="2841" y="7903"/>
                </a:cubicBezTo>
                <a:cubicBezTo>
                  <a:pt x="2959" y="7911"/>
                  <a:pt x="3077" y="7915"/>
                  <a:pt x="3194" y="7915"/>
                </a:cubicBezTo>
                <a:cubicBezTo>
                  <a:pt x="5400" y="7915"/>
                  <a:pt x="7573" y="6455"/>
                  <a:pt x="8168" y="4283"/>
                </a:cubicBezTo>
                <a:cubicBezTo>
                  <a:pt x="8467" y="3170"/>
                  <a:pt x="8279" y="1958"/>
                  <a:pt x="7542" y="1046"/>
                </a:cubicBezTo>
                <a:cubicBezTo>
                  <a:pt x="6994" y="386"/>
                  <a:pt x="6203" y="0"/>
                  <a:pt x="537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p39"/>
          <p:cNvSpPr/>
          <p:nvPr/>
        </p:nvSpPr>
        <p:spPr>
          <a:xfrm flipH="1">
            <a:off x="112283" y="4262737"/>
            <a:ext cx="730000" cy="681276"/>
          </a:xfrm>
          <a:custGeom>
            <a:rect b="b" l="l" r="r" t="t"/>
            <a:pathLst>
              <a:path extrusionOk="0" h="3340" w="3579">
                <a:moveTo>
                  <a:pt x="1725" y="329"/>
                </a:moveTo>
                <a:cubicBezTo>
                  <a:pt x="1829" y="329"/>
                  <a:pt x="1934" y="341"/>
                  <a:pt x="2038" y="366"/>
                </a:cubicBezTo>
                <a:lnTo>
                  <a:pt x="1586" y="1533"/>
                </a:lnTo>
                <a:lnTo>
                  <a:pt x="386" y="1874"/>
                </a:lnTo>
                <a:cubicBezTo>
                  <a:pt x="352" y="1655"/>
                  <a:pt x="376" y="1412"/>
                  <a:pt x="463" y="1193"/>
                </a:cubicBezTo>
                <a:cubicBezTo>
                  <a:pt x="667" y="656"/>
                  <a:pt x="1181" y="329"/>
                  <a:pt x="1725" y="329"/>
                </a:cubicBezTo>
                <a:close/>
                <a:moveTo>
                  <a:pt x="2334" y="487"/>
                </a:moveTo>
                <a:cubicBezTo>
                  <a:pt x="2928" y="796"/>
                  <a:pt x="3206" y="1510"/>
                  <a:pt x="2963" y="2149"/>
                </a:cubicBezTo>
                <a:cubicBezTo>
                  <a:pt x="2875" y="2382"/>
                  <a:pt x="2730" y="2567"/>
                  <a:pt x="2556" y="2712"/>
                </a:cubicBezTo>
                <a:lnTo>
                  <a:pt x="1895" y="1655"/>
                </a:lnTo>
                <a:lnTo>
                  <a:pt x="2334" y="487"/>
                </a:lnTo>
                <a:close/>
                <a:moveTo>
                  <a:pt x="1443" y="1919"/>
                </a:moveTo>
                <a:lnTo>
                  <a:pt x="1079" y="2855"/>
                </a:lnTo>
                <a:cubicBezTo>
                  <a:pt x="804" y="2699"/>
                  <a:pt x="595" y="2469"/>
                  <a:pt x="474" y="2184"/>
                </a:cubicBezTo>
                <a:lnTo>
                  <a:pt x="1443" y="1919"/>
                </a:lnTo>
                <a:close/>
                <a:moveTo>
                  <a:pt x="1739" y="2028"/>
                </a:moveTo>
                <a:lnTo>
                  <a:pt x="2281" y="2876"/>
                </a:lnTo>
                <a:cubicBezTo>
                  <a:pt x="2095" y="2964"/>
                  <a:pt x="1897" y="3014"/>
                  <a:pt x="1693" y="3014"/>
                </a:cubicBezTo>
                <a:cubicBezTo>
                  <a:pt x="1592" y="3014"/>
                  <a:pt x="1490" y="3002"/>
                  <a:pt x="1388" y="2976"/>
                </a:cubicBezTo>
                <a:lnTo>
                  <a:pt x="1739" y="2028"/>
                </a:lnTo>
                <a:close/>
                <a:moveTo>
                  <a:pt x="1707" y="1"/>
                </a:moveTo>
                <a:cubicBezTo>
                  <a:pt x="1038" y="1"/>
                  <a:pt x="409" y="409"/>
                  <a:pt x="154" y="1071"/>
                </a:cubicBezTo>
                <a:cubicBezTo>
                  <a:pt x="1" y="1478"/>
                  <a:pt x="11" y="1895"/>
                  <a:pt x="154" y="2271"/>
                </a:cubicBezTo>
                <a:cubicBezTo>
                  <a:pt x="320" y="2699"/>
                  <a:pt x="661" y="3053"/>
                  <a:pt x="1113" y="3227"/>
                </a:cubicBezTo>
                <a:cubicBezTo>
                  <a:pt x="1169" y="3251"/>
                  <a:pt x="1224" y="3262"/>
                  <a:pt x="1277" y="3283"/>
                </a:cubicBezTo>
                <a:cubicBezTo>
                  <a:pt x="1420" y="3322"/>
                  <a:pt x="1564" y="3340"/>
                  <a:pt x="1706" y="3340"/>
                </a:cubicBezTo>
                <a:cubicBezTo>
                  <a:pt x="1970" y="3340"/>
                  <a:pt x="2227" y="3276"/>
                  <a:pt x="2455" y="3161"/>
                </a:cubicBezTo>
                <a:cubicBezTo>
                  <a:pt x="2820" y="2976"/>
                  <a:pt x="3105" y="2667"/>
                  <a:pt x="3259" y="2271"/>
                </a:cubicBezTo>
                <a:cubicBezTo>
                  <a:pt x="3578" y="1467"/>
                  <a:pt x="3216" y="564"/>
                  <a:pt x="2466" y="178"/>
                </a:cubicBezTo>
                <a:cubicBezTo>
                  <a:pt x="2413" y="157"/>
                  <a:pt x="2358" y="136"/>
                  <a:pt x="2302" y="112"/>
                </a:cubicBezTo>
                <a:cubicBezTo>
                  <a:pt x="2106" y="36"/>
                  <a:pt x="1905" y="1"/>
                  <a:pt x="170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91" name="Google Shape;591;p39"/>
          <p:cNvGrpSpPr/>
          <p:nvPr/>
        </p:nvGrpSpPr>
        <p:grpSpPr>
          <a:xfrm>
            <a:off x="7576929" y="2524330"/>
            <a:ext cx="1151391" cy="2619085"/>
            <a:chOff x="2752392" y="787463"/>
            <a:chExt cx="334056" cy="759882"/>
          </a:xfrm>
        </p:grpSpPr>
        <p:sp>
          <p:nvSpPr>
            <p:cNvPr id="592" name="Google Shape;592;p39"/>
            <p:cNvSpPr/>
            <p:nvPr/>
          </p:nvSpPr>
          <p:spPr>
            <a:xfrm>
              <a:off x="2752392" y="787463"/>
              <a:ext cx="334056" cy="759882"/>
            </a:xfrm>
            <a:custGeom>
              <a:rect b="b" l="l" r="r" t="t"/>
              <a:pathLst>
                <a:path extrusionOk="0" h="16453" w="7233">
                  <a:moveTo>
                    <a:pt x="3388" y="1"/>
                  </a:moveTo>
                  <a:cubicBezTo>
                    <a:pt x="3277" y="1"/>
                    <a:pt x="3164" y="82"/>
                    <a:pt x="3105" y="191"/>
                  </a:cubicBezTo>
                  <a:cubicBezTo>
                    <a:pt x="3049" y="302"/>
                    <a:pt x="3039" y="445"/>
                    <a:pt x="3028" y="567"/>
                  </a:cubicBezTo>
                  <a:cubicBezTo>
                    <a:pt x="3005" y="1338"/>
                    <a:pt x="3081" y="2118"/>
                    <a:pt x="3237" y="2868"/>
                  </a:cubicBezTo>
                  <a:cubicBezTo>
                    <a:pt x="3258" y="2976"/>
                    <a:pt x="3293" y="3087"/>
                    <a:pt x="3269" y="3209"/>
                  </a:cubicBezTo>
                  <a:cubicBezTo>
                    <a:pt x="3248" y="3320"/>
                    <a:pt x="3171" y="3428"/>
                    <a:pt x="3049" y="3439"/>
                  </a:cubicBezTo>
                  <a:cubicBezTo>
                    <a:pt x="3036" y="3442"/>
                    <a:pt x="3023" y="3443"/>
                    <a:pt x="3010" y="3443"/>
                  </a:cubicBezTo>
                  <a:cubicBezTo>
                    <a:pt x="2862" y="3443"/>
                    <a:pt x="2746" y="3272"/>
                    <a:pt x="2685" y="3122"/>
                  </a:cubicBezTo>
                  <a:cubicBezTo>
                    <a:pt x="2410" y="2548"/>
                    <a:pt x="2146" y="1975"/>
                    <a:pt x="1882" y="1391"/>
                  </a:cubicBezTo>
                  <a:cubicBezTo>
                    <a:pt x="1826" y="1293"/>
                    <a:pt x="1784" y="1182"/>
                    <a:pt x="1694" y="1095"/>
                  </a:cubicBezTo>
                  <a:cubicBezTo>
                    <a:pt x="1624" y="1034"/>
                    <a:pt x="1532" y="986"/>
                    <a:pt x="1442" y="986"/>
                  </a:cubicBezTo>
                  <a:cubicBezTo>
                    <a:pt x="1420" y="986"/>
                    <a:pt x="1398" y="988"/>
                    <a:pt x="1377" y="995"/>
                  </a:cubicBezTo>
                  <a:cubicBezTo>
                    <a:pt x="1245" y="1029"/>
                    <a:pt x="1155" y="1172"/>
                    <a:pt x="1155" y="1314"/>
                  </a:cubicBezTo>
                  <a:cubicBezTo>
                    <a:pt x="1144" y="1457"/>
                    <a:pt x="1189" y="1589"/>
                    <a:pt x="1245" y="1721"/>
                  </a:cubicBezTo>
                  <a:cubicBezTo>
                    <a:pt x="1673" y="2858"/>
                    <a:pt x="2114" y="3981"/>
                    <a:pt x="2542" y="5114"/>
                  </a:cubicBezTo>
                  <a:cubicBezTo>
                    <a:pt x="2553" y="5135"/>
                    <a:pt x="2553" y="5146"/>
                    <a:pt x="2566" y="5170"/>
                  </a:cubicBezTo>
                  <a:cubicBezTo>
                    <a:pt x="2608" y="5278"/>
                    <a:pt x="2619" y="5410"/>
                    <a:pt x="2608" y="5532"/>
                  </a:cubicBezTo>
                  <a:cubicBezTo>
                    <a:pt x="2608" y="5566"/>
                    <a:pt x="2608" y="5598"/>
                    <a:pt x="2598" y="5619"/>
                  </a:cubicBezTo>
                  <a:cubicBezTo>
                    <a:pt x="2576" y="5674"/>
                    <a:pt x="2532" y="5719"/>
                    <a:pt x="2487" y="5751"/>
                  </a:cubicBezTo>
                  <a:cubicBezTo>
                    <a:pt x="2392" y="5810"/>
                    <a:pt x="2289" y="5830"/>
                    <a:pt x="2182" y="5830"/>
                  </a:cubicBezTo>
                  <a:cubicBezTo>
                    <a:pt x="2126" y="5830"/>
                    <a:pt x="2070" y="5825"/>
                    <a:pt x="2014" y="5817"/>
                  </a:cubicBezTo>
                  <a:cubicBezTo>
                    <a:pt x="1707" y="5796"/>
                    <a:pt x="1409" y="5730"/>
                    <a:pt x="1123" y="5619"/>
                  </a:cubicBezTo>
                  <a:cubicBezTo>
                    <a:pt x="946" y="5542"/>
                    <a:pt x="759" y="5465"/>
                    <a:pt x="560" y="5455"/>
                  </a:cubicBezTo>
                  <a:cubicBezTo>
                    <a:pt x="550" y="5454"/>
                    <a:pt x="539" y="5454"/>
                    <a:pt x="528" y="5454"/>
                  </a:cubicBezTo>
                  <a:cubicBezTo>
                    <a:pt x="339" y="5454"/>
                    <a:pt x="139" y="5542"/>
                    <a:pt x="77" y="5719"/>
                  </a:cubicBezTo>
                  <a:cubicBezTo>
                    <a:pt x="0" y="5928"/>
                    <a:pt x="143" y="6147"/>
                    <a:pt x="307" y="6293"/>
                  </a:cubicBezTo>
                  <a:cubicBezTo>
                    <a:pt x="661" y="6557"/>
                    <a:pt x="1113" y="6610"/>
                    <a:pt x="1509" y="6797"/>
                  </a:cubicBezTo>
                  <a:cubicBezTo>
                    <a:pt x="1773" y="6929"/>
                    <a:pt x="2003" y="7127"/>
                    <a:pt x="2236" y="7326"/>
                  </a:cubicBezTo>
                  <a:cubicBezTo>
                    <a:pt x="2443" y="7503"/>
                    <a:pt x="3405" y="8002"/>
                    <a:pt x="3764" y="8002"/>
                  </a:cubicBezTo>
                  <a:cubicBezTo>
                    <a:pt x="3785" y="8002"/>
                    <a:pt x="3804" y="8001"/>
                    <a:pt x="3821" y="7997"/>
                  </a:cubicBezTo>
                  <a:lnTo>
                    <a:pt x="3821" y="7997"/>
                  </a:lnTo>
                  <a:lnTo>
                    <a:pt x="3081" y="16452"/>
                  </a:lnTo>
                  <a:lnTo>
                    <a:pt x="7232" y="16452"/>
                  </a:lnTo>
                  <a:lnTo>
                    <a:pt x="6133" y="7270"/>
                  </a:lnTo>
                  <a:lnTo>
                    <a:pt x="6120" y="7260"/>
                  </a:lnTo>
                  <a:cubicBezTo>
                    <a:pt x="6199" y="6359"/>
                    <a:pt x="6220" y="5434"/>
                    <a:pt x="6175" y="4530"/>
                  </a:cubicBezTo>
                  <a:cubicBezTo>
                    <a:pt x="6165" y="4266"/>
                    <a:pt x="6220" y="4002"/>
                    <a:pt x="6342" y="3769"/>
                  </a:cubicBezTo>
                  <a:cubicBezTo>
                    <a:pt x="6648" y="3164"/>
                    <a:pt x="6881" y="2503"/>
                    <a:pt x="7002" y="1832"/>
                  </a:cubicBezTo>
                  <a:cubicBezTo>
                    <a:pt x="7013" y="1735"/>
                    <a:pt x="7034" y="1634"/>
                    <a:pt x="7002" y="1536"/>
                  </a:cubicBezTo>
                  <a:cubicBezTo>
                    <a:pt x="6979" y="1436"/>
                    <a:pt x="6902" y="1349"/>
                    <a:pt x="6804" y="1338"/>
                  </a:cubicBezTo>
                  <a:cubicBezTo>
                    <a:pt x="6798" y="1338"/>
                    <a:pt x="6791" y="1337"/>
                    <a:pt x="6784" y="1337"/>
                  </a:cubicBezTo>
                  <a:cubicBezTo>
                    <a:pt x="6652" y="1337"/>
                    <a:pt x="6558" y="1463"/>
                    <a:pt x="6484" y="1579"/>
                  </a:cubicBezTo>
                  <a:cubicBezTo>
                    <a:pt x="6133" y="2141"/>
                    <a:pt x="5779" y="2712"/>
                    <a:pt x="5428" y="3286"/>
                  </a:cubicBezTo>
                  <a:cubicBezTo>
                    <a:pt x="5380" y="3361"/>
                    <a:pt x="5308" y="3446"/>
                    <a:pt x="5225" y="3446"/>
                  </a:cubicBezTo>
                  <a:cubicBezTo>
                    <a:pt x="5212" y="3446"/>
                    <a:pt x="5198" y="3444"/>
                    <a:pt x="5184" y="3439"/>
                  </a:cubicBezTo>
                  <a:cubicBezTo>
                    <a:pt x="5097" y="3407"/>
                    <a:pt x="5087" y="3275"/>
                    <a:pt x="5097" y="3164"/>
                  </a:cubicBezTo>
                  <a:cubicBezTo>
                    <a:pt x="5195" y="2295"/>
                    <a:pt x="5219" y="1415"/>
                    <a:pt x="5163" y="546"/>
                  </a:cubicBezTo>
                  <a:cubicBezTo>
                    <a:pt x="5163" y="445"/>
                    <a:pt x="5153" y="334"/>
                    <a:pt x="5108" y="236"/>
                  </a:cubicBezTo>
                  <a:cubicBezTo>
                    <a:pt x="5063" y="149"/>
                    <a:pt x="4986" y="59"/>
                    <a:pt x="4889" y="49"/>
                  </a:cubicBezTo>
                  <a:cubicBezTo>
                    <a:pt x="4875" y="47"/>
                    <a:pt x="4861" y="46"/>
                    <a:pt x="4848" y="46"/>
                  </a:cubicBezTo>
                  <a:cubicBezTo>
                    <a:pt x="4663" y="46"/>
                    <a:pt x="4543" y="249"/>
                    <a:pt x="4482" y="435"/>
                  </a:cubicBezTo>
                  <a:cubicBezTo>
                    <a:pt x="4381" y="775"/>
                    <a:pt x="4336" y="1140"/>
                    <a:pt x="4305" y="1502"/>
                  </a:cubicBezTo>
                  <a:cubicBezTo>
                    <a:pt x="4238" y="2031"/>
                    <a:pt x="4183" y="2570"/>
                    <a:pt x="4128" y="3098"/>
                  </a:cubicBezTo>
                  <a:cubicBezTo>
                    <a:pt x="3985" y="2218"/>
                    <a:pt x="3842" y="1338"/>
                    <a:pt x="3699" y="445"/>
                  </a:cubicBezTo>
                  <a:cubicBezTo>
                    <a:pt x="3665" y="268"/>
                    <a:pt x="3610" y="49"/>
                    <a:pt x="3425" y="4"/>
                  </a:cubicBezTo>
                  <a:cubicBezTo>
                    <a:pt x="3412" y="2"/>
                    <a:pt x="3400" y="1"/>
                    <a:pt x="338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39"/>
            <p:cNvSpPr/>
            <p:nvPr/>
          </p:nvSpPr>
          <p:spPr>
            <a:xfrm>
              <a:off x="3014265" y="849213"/>
              <a:ext cx="63043" cy="108812"/>
            </a:xfrm>
            <a:custGeom>
              <a:rect b="b" l="l" r="r" t="t"/>
              <a:pathLst>
                <a:path extrusionOk="0" h="2356" w="1365">
                  <a:moveTo>
                    <a:pt x="1114" y="0"/>
                  </a:moveTo>
                  <a:cubicBezTo>
                    <a:pt x="982" y="0"/>
                    <a:pt x="888" y="126"/>
                    <a:pt x="814" y="242"/>
                  </a:cubicBezTo>
                  <a:cubicBezTo>
                    <a:pt x="540" y="683"/>
                    <a:pt x="265" y="1124"/>
                    <a:pt x="1" y="1573"/>
                  </a:cubicBezTo>
                  <a:cubicBezTo>
                    <a:pt x="120" y="1706"/>
                    <a:pt x="252" y="1851"/>
                    <a:pt x="373" y="1994"/>
                  </a:cubicBezTo>
                  <a:cubicBezTo>
                    <a:pt x="484" y="2115"/>
                    <a:pt x="595" y="2247"/>
                    <a:pt x="703" y="2356"/>
                  </a:cubicBezTo>
                  <a:cubicBezTo>
                    <a:pt x="1002" y="1772"/>
                    <a:pt x="1211" y="1145"/>
                    <a:pt x="1332" y="495"/>
                  </a:cubicBezTo>
                  <a:cubicBezTo>
                    <a:pt x="1343" y="398"/>
                    <a:pt x="1364" y="297"/>
                    <a:pt x="1332" y="199"/>
                  </a:cubicBezTo>
                  <a:cubicBezTo>
                    <a:pt x="1309" y="99"/>
                    <a:pt x="1232" y="12"/>
                    <a:pt x="1134" y="1"/>
                  </a:cubicBezTo>
                  <a:cubicBezTo>
                    <a:pt x="1128" y="1"/>
                    <a:pt x="1121" y="0"/>
                    <a:pt x="1114" y="0"/>
                  </a:cubicBezTo>
                  <a:close/>
                </a:path>
              </a:pathLst>
            </a:custGeom>
            <a:solidFill>
              <a:srgbClr val="68D2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39"/>
            <p:cNvSpPr/>
            <p:nvPr/>
          </p:nvSpPr>
          <p:spPr>
            <a:xfrm>
              <a:off x="2891642" y="787463"/>
              <a:ext cx="43368" cy="109043"/>
            </a:xfrm>
            <a:custGeom>
              <a:rect b="b" l="l" r="r" t="t"/>
              <a:pathLst>
                <a:path extrusionOk="0" h="2361" w="939">
                  <a:moveTo>
                    <a:pt x="373" y="1"/>
                  </a:moveTo>
                  <a:cubicBezTo>
                    <a:pt x="262" y="1"/>
                    <a:pt x="149" y="82"/>
                    <a:pt x="90" y="191"/>
                  </a:cubicBezTo>
                  <a:cubicBezTo>
                    <a:pt x="34" y="302"/>
                    <a:pt x="24" y="445"/>
                    <a:pt x="13" y="567"/>
                  </a:cubicBezTo>
                  <a:cubicBezTo>
                    <a:pt x="0" y="1172"/>
                    <a:pt x="34" y="1766"/>
                    <a:pt x="132" y="2361"/>
                  </a:cubicBezTo>
                  <a:cubicBezTo>
                    <a:pt x="309" y="2229"/>
                    <a:pt x="507" y="2118"/>
                    <a:pt x="727" y="2065"/>
                  </a:cubicBezTo>
                  <a:cubicBezTo>
                    <a:pt x="793" y="2041"/>
                    <a:pt x="872" y="2031"/>
                    <a:pt x="938" y="2031"/>
                  </a:cubicBezTo>
                  <a:cubicBezTo>
                    <a:pt x="859" y="1502"/>
                    <a:pt x="772" y="974"/>
                    <a:pt x="684" y="445"/>
                  </a:cubicBezTo>
                  <a:cubicBezTo>
                    <a:pt x="650" y="268"/>
                    <a:pt x="595" y="49"/>
                    <a:pt x="410" y="4"/>
                  </a:cubicBezTo>
                  <a:cubicBezTo>
                    <a:pt x="397" y="2"/>
                    <a:pt x="385" y="1"/>
                    <a:pt x="373" y="1"/>
                  </a:cubicBezTo>
                  <a:close/>
                </a:path>
              </a:pathLst>
            </a:custGeom>
            <a:solidFill>
              <a:srgbClr val="68D2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39"/>
            <p:cNvSpPr/>
            <p:nvPr/>
          </p:nvSpPr>
          <p:spPr>
            <a:xfrm>
              <a:off x="2805228" y="832956"/>
              <a:ext cx="66183" cy="114446"/>
            </a:xfrm>
            <a:custGeom>
              <a:rect b="b" l="l" r="r" t="t"/>
              <a:pathLst>
                <a:path extrusionOk="0" h="2478" w="1433">
                  <a:moveTo>
                    <a:pt x="299" y="1"/>
                  </a:moveTo>
                  <a:cubicBezTo>
                    <a:pt x="276" y="1"/>
                    <a:pt x="254" y="3"/>
                    <a:pt x="233" y="10"/>
                  </a:cubicBezTo>
                  <a:cubicBezTo>
                    <a:pt x="101" y="44"/>
                    <a:pt x="11" y="187"/>
                    <a:pt x="11" y="329"/>
                  </a:cubicBezTo>
                  <a:cubicBezTo>
                    <a:pt x="0" y="472"/>
                    <a:pt x="45" y="604"/>
                    <a:pt x="101" y="736"/>
                  </a:cubicBezTo>
                  <a:cubicBezTo>
                    <a:pt x="320" y="1320"/>
                    <a:pt x="539" y="1894"/>
                    <a:pt x="761" y="2478"/>
                  </a:cubicBezTo>
                  <a:cubicBezTo>
                    <a:pt x="991" y="2335"/>
                    <a:pt x="1200" y="2137"/>
                    <a:pt x="1388" y="1939"/>
                  </a:cubicBezTo>
                  <a:cubicBezTo>
                    <a:pt x="1409" y="1925"/>
                    <a:pt x="1422" y="1915"/>
                    <a:pt x="1432" y="1904"/>
                  </a:cubicBezTo>
                  <a:cubicBezTo>
                    <a:pt x="1200" y="1410"/>
                    <a:pt x="970" y="913"/>
                    <a:pt x="738" y="406"/>
                  </a:cubicBezTo>
                  <a:cubicBezTo>
                    <a:pt x="682" y="308"/>
                    <a:pt x="640" y="197"/>
                    <a:pt x="550" y="110"/>
                  </a:cubicBezTo>
                  <a:cubicBezTo>
                    <a:pt x="488" y="49"/>
                    <a:pt x="391" y="1"/>
                    <a:pt x="299" y="1"/>
                  </a:cubicBezTo>
                  <a:close/>
                </a:path>
              </a:pathLst>
            </a:custGeom>
            <a:solidFill>
              <a:srgbClr val="68D2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39"/>
            <p:cNvSpPr/>
            <p:nvPr/>
          </p:nvSpPr>
          <p:spPr>
            <a:xfrm>
              <a:off x="2948127" y="789541"/>
              <a:ext cx="44846" cy="110983"/>
            </a:xfrm>
            <a:custGeom>
              <a:rect b="b" l="l" r="r" t="t"/>
              <a:pathLst>
                <a:path extrusionOk="0" h="2403" w="971">
                  <a:moveTo>
                    <a:pt x="610" y="1"/>
                  </a:moveTo>
                  <a:cubicBezTo>
                    <a:pt x="425" y="1"/>
                    <a:pt x="305" y="204"/>
                    <a:pt x="244" y="390"/>
                  </a:cubicBezTo>
                  <a:cubicBezTo>
                    <a:pt x="143" y="730"/>
                    <a:pt x="98" y="1095"/>
                    <a:pt x="67" y="1457"/>
                  </a:cubicBezTo>
                  <a:cubicBezTo>
                    <a:pt x="45" y="1634"/>
                    <a:pt x="22" y="1822"/>
                    <a:pt x="0" y="1996"/>
                  </a:cubicBezTo>
                  <a:cubicBezTo>
                    <a:pt x="296" y="2041"/>
                    <a:pt x="574" y="2163"/>
                    <a:pt x="814" y="2326"/>
                  </a:cubicBezTo>
                  <a:cubicBezTo>
                    <a:pt x="859" y="2350"/>
                    <a:pt x="891" y="2371"/>
                    <a:pt x="925" y="2403"/>
                  </a:cubicBezTo>
                  <a:cubicBezTo>
                    <a:pt x="970" y="1766"/>
                    <a:pt x="970" y="1137"/>
                    <a:pt x="925" y="501"/>
                  </a:cubicBezTo>
                  <a:cubicBezTo>
                    <a:pt x="925" y="400"/>
                    <a:pt x="915" y="289"/>
                    <a:pt x="870" y="191"/>
                  </a:cubicBezTo>
                  <a:cubicBezTo>
                    <a:pt x="825" y="104"/>
                    <a:pt x="748" y="14"/>
                    <a:pt x="651" y="4"/>
                  </a:cubicBezTo>
                  <a:cubicBezTo>
                    <a:pt x="637" y="2"/>
                    <a:pt x="623" y="1"/>
                    <a:pt x="610" y="1"/>
                  </a:cubicBezTo>
                  <a:close/>
                </a:path>
              </a:pathLst>
            </a:custGeom>
            <a:solidFill>
              <a:srgbClr val="68D2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p39"/>
            <p:cNvSpPr/>
            <p:nvPr/>
          </p:nvSpPr>
          <p:spPr>
            <a:xfrm>
              <a:off x="2752392" y="881220"/>
              <a:ext cx="294383" cy="216654"/>
            </a:xfrm>
            <a:custGeom>
              <a:rect b="b" l="l" r="r" t="t"/>
              <a:pathLst>
                <a:path extrusionOk="0" h="4691" w="6374">
                  <a:moveTo>
                    <a:pt x="3953" y="1"/>
                  </a:moveTo>
                  <a:cubicBezTo>
                    <a:pt x="3887" y="1"/>
                    <a:pt x="3808" y="11"/>
                    <a:pt x="3742" y="35"/>
                  </a:cubicBezTo>
                  <a:cubicBezTo>
                    <a:pt x="3522" y="88"/>
                    <a:pt x="3324" y="199"/>
                    <a:pt x="3147" y="331"/>
                  </a:cubicBezTo>
                  <a:cubicBezTo>
                    <a:pt x="3171" y="497"/>
                    <a:pt x="3203" y="672"/>
                    <a:pt x="3237" y="838"/>
                  </a:cubicBezTo>
                  <a:cubicBezTo>
                    <a:pt x="3258" y="946"/>
                    <a:pt x="3293" y="1057"/>
                    <a:pt x="3269" y="1179"/>
                  </a:cubicBezTo>
                  <a:cubicBezTo>
                    <a:pt x="3248" y="1290"/>
                    <a:pt x="3171" y="1398"/>
                    <a:pt x="3049" y="1409"/>
                  </a:cubicBezTo>
                  <a:cubicBezTo>
                    <a:pt x="3036" y="1412"/>
                    <a:pt x="3023" y="1413"/>
                    <a:pt x="3010" y="1413"/>
                  </a:cubicBezTo>
                  <a:cubicBezTo>
                    <a:pt x="2862" y="1413"/>
                    <a:pt x="2746" y="1242"/>
                    <a:pt x="2685" y="1092"/>
                  </a:cubicBezTo>
                  <a:cubicBezTo>
                    <a:pt x="2643" y="1013"/>
                    <a:pt x="2608" y="936"/>
                    <a:pt x="2576" y="859"/>
                  </a:cubicBezTo>
                  <a:cubicBezTo>
                    <a:pt x="2566" y="870"/>
                    <a:pt x="2553" y="880"/>
                    <a:pt x="2532" y="894"/>
                  </a:cubicBezTo>
                  <a:cubicBezTo>
                    <a:pt x="2344" y="1092"/>
                    <a:pt x="2135" y="1290"/>
                    <a:pt x="1905" y="1433"/>
                  </a:cubicBezTo>
                  <a:cubicBezTo>
                    <a:pt x="2125" y="1982"/>
                    <a:pt x="2333" y="2532"/>
                    <a:pt x="2542" y="3084"/>
                  </a:cubicBezTo>
                  <a:cubicBezTo>
                    <a:pt x="2553" y="3105"/>
                    <a:pt x="2553" y="3116"/>
                    <a:pt x="2566" y="3140"/>
                  </a:cubicBezTo>
                  <a:cubicBezTo>
                    <a:pt x="2608" y="3248"/>
                    <a:pt x="2619" y="3380"/>
                    <a:pt x="2608" y="3502"/>
                  </a:cubicBezTo>
                  <a:cubicBezTo>
                    <a:pt x="2608" y="3536"/>
                    <a:pt x="2608" y="3568"/>
                    <a:pt x="2598" y="3589"/>
                  </a:cubicBezTo>
                  <a:cubicBezTo>
                    <a:pt x="2576" y="3644"/>
                    <a:pt x="2532" y="3689"/>
                    <a:pt x="2487" y="3721"/>
                  </a:cubicBezTo>
                  <a:cubicBezTo>
                    <a:pt x="2392" y="3780"/>
                    <a:pt x="2289" y="3800"/>
                    <a:pt x="2182" y="3800"/>
                  </a:cubicBezTo>
                  <a:cubicBezTo>
                    <a:pt x="2126" y="3800"/>
                    <a:pt x="2070" y="3795"/>
                    <a:pt x="2014" y="3787"/>
                  </a:cubicBezTo>
                  <a:cubicBezTo>
                    <a:pt x="1707" y="3766"/>
                    <a:pt x="1409" y="3700"/>
                    <a:pt x="1123" y="3589"/>
                  </a:cubicBezTo>
                  <a:cubicBezTo>
                    <a:pt x="946" y="3512"/>
                    <a:pt x="759" y="3435"/>
                    <a:pt x="560" y="3425"/>
                  </a:cubicBezTo>
                  <a:cubicBezTo>
                    <a:pt x="550" y="3424"/>
                    <a:pt x="539" y="3424"/>
                    <a:pt x="528" y="3424"/>
                  </a:cubicBezTo>
                  <a:cubicBezTo>
                    <a:pt x="339" y="3424"/>
                    <a:pt x="139" y="3512"/>
                    <a:pt x="77" y="3689"/>
                  </a:cubicBezTo>
                  <a:cubicBezTo>
                    <a:pt x="0" y="3898"/>
                    <a:pt x="143" y="4117"/>
                    <a:pt x="307" y="4263"/>
                  </a:cubicBezTo>
                  <a:cubicBezTo>
                    <a:pt x="595" y="4482"/>
                    <a:pt x="967" y="4558"/>
                    <a:pt x="1298" y="4691"/>
                  </a:cubicBezTo>
                  <a:cubicBezTo>
                    <a:pt x="1562" y="4603"/>
                    <a:pt x="1784" y="4437"/>
                    <a:pt x="2014" y="4294"/>
                  </a:cubicBezTo>
                  <a:cubicBezTo>
                    <a:pt x="2257" y="4141"/>
                    <a:pt x="2510" y="3998"/>
                    <a:pt x="2796" y="3975"/>
                  </a:cubicBezTo>
                  <a:cubicBezTo>
                    <a:pt x="2808" y="3974"/>
                    <a:pt x="2820" y="3974"/>
                    <a:pt x="2832" y="3974"/>
                  </a:cubicBezTo>
                  <a:cubicBezTo>
                    <a:pt x="3105" y="3974"/>
                    <a:pt x="3369" y="4077"/>
                    <a:pt x="3641" y="4077"/>
                  </a:cubicBezTo>
                  <a:cubicBezTo>
                    <a:pt x="3664" y="4077"/>
                    <a:pt x="3687" y="4076"/>
                    <a:pt x="3710" y="4075"/>
                  </a:cubicBezTo>
                  <a:cubicBezTo>
                    <a:pt x="3995" y="4051"/>
                    <a:pt x="4260" y="3887"/>
                    <a:pt x="4468" y="3689"/>
                  </a:cubicBezTo>
                  <a:cubicBezTo>
                    <a:pt x="4680" y="3480"/>
                    <a:pt x="4854" y="3248"/>
                    <a:pt x="5063" y="3039"/>
                  </a:cubicBezTo>
                  <a:cubicBezTo>
                    <a:pt x="5261" y="2841"/>
                    <a:pt x="5515" y="2653"/>
                    <a:pt x="5803" y="2611"/>
                  </a:cubicBezTo>
                  <a:cubicBezTo>
                    <a:pt x="5844" y="2603"/>
                    <a:pt x="5887" y="2599"/>
                    <a:pt x="5930" y="2599"/>
                  </a:cubicBezTo>
                  <a:cubicBezTo>
                    <a:pt x="6012" y="2599"/>
                    <a:pt x="6096" y="2613"/>
                    <a:pt x="6175" y="2643"/>
                  </a:cubicBezTo>
                  <a:lnTo>
                    <a:pt x="6175" y="2500"/>
                  </a:lnTo>
                  <a:cubicBezTo>
                    <a:pt x="6165" y="2236"/>
                    <a:pt x="6220" y="1972"/>
                    <a:pt x="6342" y="1739"/>
                  </a:cubicBezTo>
                  <a:cubicBezTo>
                    <a:pt x="6352" y="1718"/>
                    <a:pt x="6363" y="1697"/>
                    <a:pt x="6373" y="1663"/>
                  </a:cubicBezTo>
                  <a:cubicBezTo>
                    <a:pt x="6265" y="1554"/>
                    <a:pt x="6154" y="1422"/>
                    <a:pt x="6043" y="1301"/>
                  </a:cubicBezTo>
                  <a:cubicBezTo>
                    <a:pt x="5922" y="1158"/>
                    <a:pt x="5790" y="1013"/>
                    <a:pt x="5671" y="880"/>
                  </a:cubicBezTo>
                  <a:cubicBezTo>
                    <a:pt x="5591" y="1002"/>
                    <a:pt x="5515" y="1123"/>
                    <a:pt x="5428" y="1256"/>
                  </a:cubicBezTo>
                  <a:cubicBezTo>
                    <a:pt x="5380" y="1331"/>
                    <a:pt x="5308" y="1416"/>
                    <a:pt x="5225" y="1416"/>
                  </a:cubicBezTo>
                  <a:cubicBezTo>
                    <a:pt x="5212" y="1416"/>
                    <a:pt x="5198" y="1414"/>
                    <a:pt x="5184" y="1409"/>
                  </a:cubicBezTo>
                  <a:cubicBezTo>
                    <a:pt x="5097" y="1377"/>
                    <a:pt x="5087" y="1245"/>
                    <a:pt x="5097" y="1134"/>
                  </a:cubicBezTo>
                  <a:cubicBezTo>
                    <a:pt x="5129" y="904"/>
                    <a:pt x="5153" y="661"/>
                    <a:pt x="5163" y="418"/>
                  </a:cubicBezTo>
                  <a:cubicBezTo>
                    <a:pt x="5129" y="386"/>
                    <a:pt x="5097" y="365"/>
                    <a:pt x="5052" y="341"/>
                  </a:cubicBezTo>
                  <a:cubicBezTo>
                    <a:pt x="4812" y="178"/>
                    <a:pt x="4534" y="56"/>
                    <a:pt x="4238" y="11"/>
                  </a:cubicBezTo>
                  <a:cubicBezTo>
                    <a:pt x="4204" y="365"/>
                    <a:pt x="4162" y="717"/>
                    <a:pt x="4128" y="1068"/>
                  </a:cubicBezTo>
                  <a:cubicBezTo>
                    <a:pt x="4072" y="717"/>
                    <a:pt x="4006" y="352"/>
                    <a:pt x="3953" y="1"/>
                  </a:cubicBezTo>
                  <a:close/>
                </a:path>
              </a:pathLst>
            </a:custGeom>
            <a:solidFill>
              <a:srgbClr val="EF8F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p39"/>
            <p:cNvSpPr/>
            <p:nvPr/>
          </p:nvSpPr>
          <p:spPr>
            <a:xfrm>
              <a:off x="2812295" y="1001211"/>
              <a:ext cx="229493" cy="173748"/>
            </a:xfrm>
            <a:custGeom>
              <a:rect b="b" l="l" r="r" t="t"/>
              <a:pathLst>
                <a:path extrusionOk="0" h="3762" w="4969">
                  <a:moveTo>
                    <a:pt x="4633" y="1"/>
                  </a:moveTo>
                  <a:cubicBezTo>
                    <a:pt x="4590" y="1"/>
                    <a:pt x="4547" y="5"/>
                    <a:pt x="4506" y="13"/>
                  </a:cubicBezTo>
                  <a:cubicBezTo>
                    <a:pt x="4218" y="55"/>
                    <a:pt x="3964" y="243"/>
                    <a:pt x="3766" y="441"/>
                  </a:cubicBezTo>
                  <a:cubicBezTo>
                    <a:pt x="3557" y="650"/>
                    <a:pt x="3383" y="882"/>
                    <a:pt x="3171" y="1091"/>
                  </a:cubicBezTo>
                  <a:cubicBezTo>
                    <a:pt x="2963" y="1289"/>
                    <a:pt x="2698" y="1453"/>
                    <a:pt x="2413" y="1477"/>
                  </a:cubicBezTo>
                  <a:cubicBezTo>
                    <a:pt x="2390" y="1478"/>
                    <a:pt x="2367" y="1479"/>
                    <a:pt x="2344" y="1479"/>
                  </a:cubicBezTo>
                  <a:cubicBezTo>
                    <a:pt x="2072" y="1479"/>
                    <a:pt x="1808" y="1376"/>
                    <a:pt x="1535" y="1376"/>
                  </a:cubicBezTo>
                  <a:cubicBezTo>
                    <a:pt x="1523" y="1376"/>
                    <a:pt x="1511" y="1376"/>
                    <a:pt x="1499" y="1377"/>
                  </a:cubicBezTo>
                  <a:cubicBezTo>
                    <a:pt x="1213" y="1400"/>
                    <a:pt x="960" y="1543"/>
                    <a:pt x="717" y="1696"/>
                  </a:cubicBezTo>
                  <a:cubicBezTo>
                    <a:pt x="487" y="1839"/>
                    <a:pt x="265" y="2005"/>
                    <a:pt x="1" y="2093"/>
                  </a:cubicBezTo>
                  <a:cubicBezTo>
                    <a:pt x="80" y="2114"/>
                    <a:pt x="146" y="2138"/>
                    <a:pt x="212" y="2169"/>
                  </a:cubicBezTo>
                  <a:cubicBezTo>
                    <a:pt x="476" y="2301"/>
                    <a:pt x="706" y="2499"/>
                    <a:pt x="939" y="2698"/>
                  </a:cubicBezTo>
                  <a:cubicBezTo>
                    <a:pt x="981" y="2732"/>
                    <a:pt x="1081" y="2798"/>
                    <a:pt x="1190" y="2864"/>
                  </a:cubicBezTo>
                  <a:cubicBezTo>
                    <a:pt x="1502" y="2728"/>
                    <a:pt x="1826" y="2632"/>
                    <a:pt x="2152" y="2632"/>
                  </a:cubicBezTo>
                  <a:cubicBezTo>
                    <a:pt x="2276" y="2632"/>
                    <a:pt x="2400" y="2646"/>
                    <a:pt x="2524" y="2677"/>
                  </a:cubicBezTo>
                  <a:cubicBezTo>
                    <a:pt x="2907" y="2764"/>
                    <a:pt x="3251" y="3007"/>
                    <a:pt x="3581" y="3226"/>
                  </a:cubicBezTo>
                  <a:cubicBezTo>
                    <a:pt x="3898" y="3459"/>
                    <a:pt x="4252" y="3689"/>
                    <a:pt x="4648" y="3744"/>
                  </a:cubicBezTo>
                  <a:cubicBezTo>
                    <a:pt x="4706" y="3756"/>
                    <a:pt x="4768" y="3762"/>
                    <a:pt x="4831" y="3762"/>
                  </a:cubicBezTo>
                  <a:cubicBezTo>
                    <a:pt x="4876" y="3762"/>
                    <a:pt x="4922" y="3759"/>
                    <a:pt x="4968" y="3755"/>
                  </a:cubicBezTo>
                  <a:lnTo>
                    <a:pt x="4836" y="2642"/>
                  </a:lnTo>
                  <a:lnTo>
                    <a:pt x="4823" y="2632"/>
                  </a:lnTo>
                  <a:cubicBezTo>
                    <a:pt x="4902" y="1773"/>
                    <a:pt x="4923" y="904"/>
                    <a:pt x="4878" y="45"/>
                  </a:cubicBezTo>
                  <a:cubicBezTo>
                    <a:pt x="4799" y="15"/>
                    <a:pt x="4715" y="1"/>
                    <a:pt x="4633"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p39"/>
            <p:cNvSpPr/>
            <p:nvPr/>
          </p:nvSpPr>
          <p:spPr>
            <a:xfrm>
              <a:off x="2867210" y="1122772"/>
              <a:ext cx="179059" cy="131673"/>
            </a:xfrm>
            <a:custGeom>
              <a:rect b="b" l="l" r="r" t="t"/>
              <a:pathLst>
                <a:path extrusionOk="0" h="2851" w="3877">
                  <a:moveTo>
                    <a:pt x="963" y="0"/>
                  </a:moveTo>
                  <a:cubicBezTo>
                    <a:pt x="637" y="0"/>
                    <a:pt x="313" y="96"/>
                    <a:pt x="1" y="232"/>
                  </a:cubicBezTo>
                  <a:cubicBezTo>
                    <a:pt x="378" y="454"/>
                    <a:pt x="997" y="743"/>
                    <a:pt x="1273" y="743"/>
                  </a:cubicBezTo>
                  <a:cubicBezTo>
                    <a:pt x="1296" y="743"/>
                    <a:pt x="1317" y="741"/>
                    <a:pt x="1335" y="737"/>
                  </a:cubicBezTo>
                  <a:lnTo>
                    <a:pt x="1335" y="737"/>
                  </a:lnTo>
                  <a:lnTo>
                    <a:pt x="1147" y="2851"/>
                  </a:lnTo>
                  <a:cubicBezTo>
                    <a:pt x="1377" y="2774"/>
                    <a:pt x="1631" y="2753"/>
                    <a:pt x="1885" y="2753"/>
                  </a:cubicBezTo>
                  <a:cubicBezTo>
                    <a:pt x="1966" y="2753"/>
                    <a:pt x="2048" y="2754"/>
                    <a:pt x="2130" y="2754"/>
                  </a:cubicBezTo>
                  <a:cubicBezTo>
                    <a:pt x="2345" y="2754"/>
                    <a:pt x="2561" y="2748"/>
                    <a:pt x="2775" y="2708"/>
                  </a:cubicBezTo>
                  <a:cubicBezTo>
                    <a:pt x="3216" y="2621"/>
                    <a:pt x="3613" y="2367"/>
                    <a:pt x="3877" y="2005"/>
                  </a:cubicBezTo>
                  <a:lnTo>
                    <a:pt x="3779" y="1123"/>
                  </a:lnTo>
                  <a:cubicBezTo>
                    <a:pt x="3733" y="1127"/>
                    <a:pt x="3687" y="1130"/>
                    <a:pt x="3642" y="1130"/>
                  </a:cubicBezTo>
                  <a:cubicBezTo>
                    <a:pt x="3579" y="1130"/>
                    <a:pt x="3517" y="1124"/>
                    <a:pt x="3459" y="1112"/>
                  </a:cubicBezTo>
                  <a:cubicBezTo>
                    <a:pt x="3063" y="1057"/>
                    <a:pt x="2709" y="827"/>
                    <a:pt x="2392" y="594"/>
                  </a:cubicBezTo>
                  <a:cubicBezTo>
                    <a:pt x="2062" y="375"/>
                    <a:pt x="1718" y="132"/>
                    <a:pt x="1335" y="45"/>
                  </a:cubicBezTo>
                  <a:cubicBezTo>
                    <a:pt x="1211" y="14"/>
                    <a:pt x="1087" y="0"/>
                    <a:pt x="963" y="0"/>
                  </a:cubicBezTo>
                  <a:close/>
                </a:path>
              </a:pathLst>
            </a:custGeom>
            <a:solidFill>
              <a:srgbClr val="EF8F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p39"/>
            <p:cNvSpPr/>
            <p:nvPr/>
          </p:nvSpPr>
          <p:spPr>
            <a:xfrm>
              <a:off x="2915058" y="1215374"/>
              <a:ext cx="150517" cy="186079"/>
            </a:xfrm>
            <a:custGeom>
              <a:rect b="b" l="l" r="r" t="t"/>
              <a:pathLst>
                <a:path extrusionOk="0" h="4029" w="3259">
                  <a:moveTo>
                    <a:pt x="2841" y="0"/>
                  </a:moveTo>
                  <a:cubicBezTo>
                    <a:pt x="2577" y="362"/>
                    <a:pt x="2180" y="616"/>
                    <a:pt x="1739" y="703"/>
                  </a:cubicBezTo>
                  <a:cubicBezTo>
                    <a:pt x="1525" y="743"/>
                    <a:pt x="1309" y="749"/>
                    <a:pt x="1094" y="749"/>
                  </a:cubicBezTo>
                  <a:cubicBezTo>
                    <a:pt x="1012" y="749"/>
                    <a:pt x="930" y="748"/>
                    <a:pt x="849" y="748"/>
                  </a:cubicBezTo>
                  <a:cubicBezTo>
                    <a:pt x="595" y="748"/>
                    <a:pt x="341" y="769"/>
                    <a:pt x="111" y="846"/>
                  </a:cubicBezTo>
                  <a:lnTo>
                    <a:pt x="0" y="2090"/>
                  </a:lnTo>
                  <a:cubicBezTo>
                    <a:pt x="88" y="2146"/>
                    <a:pt x="167" y="2233"/>
                    <a:pt x="220" y="2323"/>
                  </a:cubicBezTo>
                  <a:cubicBezTo>
                    <a:pt x="352" y="2542"/>
                    <a:pt x="407" y="2806"/>
                    <a:pt x="529" y="3039"/>
                  </a:cubicBezTo>
                  <a:cubicBezTo>
                    <a:pt x="650" y="3269"/>
                    <a:pt x="859" y="3477"/>
                    <a:pt x="1123" y="3477"/>
                  </a:cubicBezTo>
                  <a:cubicBezTo>
                    <a:pt x="1282" y="3477"/>
                    <a:pt x="1440" y="3391"/>
                    <a:pt x="1590" y="3391"/>
                  </a:cubicBezTo>
                  <a:cubicBezTo>
                    <a:pt x="1618" y="3391"/>
                    <a:pt x="1646" y="3394"/>
                    <a:pt x="1673" y="3401"/>
                  </a:cubicBezTo>
                  <a:cubicBezTo>
                    <a:pt x="1916" y="3467"/>
                    <a:pt x="2003" y="3776"/>
                    <a:pt x="2201" y="3929"/>
                  </a:cubicBezTo>
                  <a:cubicBezTo>
                    <a:pt x="2292" y="3998"/>
                    <a:pt x="2400" y="4028"/>
                    <a:pt x="2512" y="4028"/>
                  </a:cubicBezTo>
                  <a:cubicBezTo>
                    <a:pt x="2687" y="4028"/>
                    <a:pt x="2872" y="3953"/>
                    <a:pt x="3007" y="3831"/>
                  </a:cubicBezTo>
                  <a:cubicBezTo>
                    <a:pt x="3116" y="3731"/>
                    <a:pt x="3192" y="3599"/>
                    <a:pt x="3258" y="3456"/>
                  </a:cubicBezTo>
                  <a:lnTo>
                    <a:pt x="2841" y="0"/>
                  </a:lnTo>
                  <a:close/>
                </a:path>
              </a:pathLst>
            </a:custGeom>
            <a:solidFill>
              <a:srgbClr val="68D2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p39"/>
            <p:cNvSpPr/>
            <p:nvPr/>
          </p:nvSpPr>
          <p:spPr>
            <a:xfrm>
              <a:off x="2903512" y="930038"/>
              <a:ext cx="63920" cy="16396"/>
            </a:xfrm>
            <a:custGeom>
              <a:rect b="b" l="l" r="r" t="t"/>
              <a:pathLst>
                <a:path extrusionOk="0" h="355" w="1384">
                  <a:moveTo>
                    <a:pt x="1363" y="0"/>
                  </a:moveTo>
                  <a:cubicBezTo>
                    <a:pt x="1011" y="35"/>
                    <a:pt x="647" y="111"/>
                    <a:pt x="306" y="220"/>
                  </a:cubicBezTo>
                  <a:cubicBezTo>
                    <a:pt x="219" y="254"/>
                    <a:pt x="118" y="286"/>
                    <a:pt x="21" y="331"/>
                  </a:cubicBezTo>
                  <a:cubicBezTo>
                    <a:pt x="1" y="331"/>
                    <a:pt x="5" y="355"/>
                    <a:pt x="21" y="355"/>
                  </a:cubicBezTo>
                  <a:cubicBezTo>
                    <a:pt x="24" y="355"/>
                    <a:pt x="27" y="354"/>
                    <a:pt x="31" y="352"/>
                  </a:cubicBezTo>
                  <a:cubicBezTo>
                    <a:pt x="361" y="220"/>
                    <a:pt x="702" y="133"/>
                    <a:pt x="1054" y="77"/>
                  </a:cubicBezTo>
                  <a:cubicBezTo>
                    <a:pt x="1165" y="56"/>
                    <a:pt x="1262" y="45"/>
                    <a:pt x="1363" y="35"/>
                  </a:cubicBezTo>
                  <a:cubicBezTo>
                    <a:pt x="1384" y="35"/>
                    <a:pt x="1384" y="0"/>
                    <a:pt x="1363" y="0"/>
                  </a:cubicBezTo>
                  <a:close/>
                </a:path>
              </a:pathLst>
            </a:custGeom>
            <a:solidFill>
              <a:srgbClr val="2034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39"/>
            <p:cNvSpPr/>
            <p:nvPr/>
          </p:nvSpPr>
          <p:spPr>
            <a:xfrm>
              <a:off x="2902449" y="1007769"/>
              <a:ext cx="70940" cy="92601"/>
            </a:xfrm>
            <a:custGeom>
              <a:rect b="b" l="l" r="r" t="t"/>
              <a:pathLst>
                <a:path extrusionOk="0" h="2005" w="1536">
                  <a:moveTo>
                    <a:pt x="21" y="0"/>
                  </a:moveTo>
                  <a:cubicBezTo>
                    <a:pt x="6" y="0"/>
                    <a:pt x="0" y="26"/>
                    <a:pt x="9" y="35"/>
                  </a:cubicBezTo>
                  <a:cubicBezTo>
                    <a:pt x="284" y="188"/>
                    <a:pt x="527" y="400"/>
                    <a:pt x="725" y="640"/>
                  </a:cubicBezTo>
                  <a:cubicBezTo>
                    <a:pt x="934" y="894"/>
                    <a:pt x="1111" y="1168"/>
                    <a:pt x="1264" y="1467"/>
                  </a:cubicBezTo>
                  <a:cubicBezTo>
                    <a:pt x="1351" y="1641"/>
                    <a:pt x="1431" y="1818"/>
                    <a:pt x="1507" y="1996"/>
                  </a:cubicBezTo>
                  <a:cubicBezTo>
                    <a:pt x="1507" y="2002"/>
                    <a:pt x="1510" y="2005"/>
                    <a:pt x="1514" y="2005"/>
                  </a:cubicBezTo>
                  <a:cubicBezTo>
                    <a:pt x="1523" y="2005"/>
                    <a:pt x="1536" y="1992"/>
                    <a:pt x="1529" y="1985"/>
                  </a:cubicBezTo>
                  <a:cubicBezTo>
                    <a:pt x="1396" y="1665"/>
                    <a:pt x="1254" y="1345"/>
                    <a:pt x="1066" y="1047"/>
                  </a:cubicBezTo>
                  <a:cubicBezTo>
                    <a:pt x="902" y="783"/>
                    <a:pt x="691" y="532"/>
                    <a:pt x="450" y="310"/>
                  </a:cubicBezTo>
                  <a:cubicBezTo>
                    <a:pt x="329" y="201"/>
                    <a:pt x="186" y="90"/>
                    <a:pt x="30" y="3"/>
                  </a:cubicBezTo>
                  <a:cubicBezTo>
                    <a:pt x="27" y="1"/>
                    <a:pt x="24" y="0"/>
                    <a:pt x="21" y="0"/>
                  </a:cubicBezTo>
                  <a:close/>
                </a:path>
              </a:pathLst>
            </a:custGeom>
            <a:solidFill>
              <a:srgbClr val="2034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39"/>
            <p:cNvSpPr/>
            <p:nvPr/>
          </p:nvSpPr>
          <p:spPr>
            <a:xfrm>
              <a:off x="2938012" y="1145033"/>
              <a:ext cx="62488" cy="11315"/>
            </a:xfrm>
            <a:custGeom>
              <a:rect b="b" l="l" r="r" t="t"/>
              <a:pathLst>
                <a:path extrusionOk="0" h="245" w="1353">
                  <a:moveTo>
                    <a:pt x="1340" y="1"/>
                  </a:moveTo>
                  <a:cubicBezTo>
                    <a:pt x="1338" y="1"/>
                    <a:pt x="1335" y="2"/>
                    <a:pt x="1332" y="4"/>
                  </a:cubicBezTo>
                  <a:cubicBezTo>
                    <a:pt x="991" y="14"/>
                    <a:pt x="637" y="70"/>
                    <a:pt x="307" y="146"/>
                  </a:cubicBezTo>
                  <a:cubicBezTo>
                    <a:pt x="209" y="157"/>
                    <a:pt x="109" y="189"/>
                    <a:pt x="21" y="213"/>
                  </a:cubicBezTo>
                  <a:cubicBezTo>
                    <a:pt x="0" y="213"/>
                    <a:pt x="11" y="244"/>
                    <a:pt x="21" y="244"/>
                  </a:cubicBezTo>
                  <a:cubicBezTo>
                    <a:pt x="362" y="157"/>
                    <a:pt x="692" y="91"/>
                    <a:pt x="1033" y="57"/>
                  </a:cubicBezTo>
                  <a:cubicBezTo>
                    <a:pt x="1134" y="46"/>
                    <a:pt x="1231" y="36"/>
                    <a:pt x="1332" y="25"/>
                  </a:cubicBezTo>
                  <a:cubicBezTo>
                    <a:pt x="1350" y="25"/>
                    <a:pt x="1352" y="1"/>
                    <a:pt x="1340" y="1"/>
                  </a:cubicBezTo>
                  <a:close/>
                </a:path>
              </a:pathLst>
            </a:custGeom>
            <a:solidFill>
              <a:srgbClr val="2034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04" name="Google Shape;604;p39"/>
          <p:cNvGrpSpPr/>
          <p:nvPr/>
        </p:nvGrpSpPr>
        <p:grpSpPr>
          <a:xfrm>
            <a:off x="5053336" y="3110016"/>
            <a:ext cx="1588046" cy="2033450"/>
            <a:chOff x="2463500" y="942740"/>
            <a:chExt cx="460744" cy="589970"/>
          </a:xfrm>
        </p:grpSpPr>
        <p:sp>
          <p:nvSpPr>
            <p:cNvPr id="605" name="Google Shape;605;p39"/>
            <p:cNvSpPr/>
            <p:nvPr/>
          </p:nvSpPr>
          <p:spPr>
            <a:xfrm>
              <a:off x="2622656" y="952947"/>
              <a:ext cx="283992" cy="373452"/>
            </a:xfrm>
            <a:custGeom>
              <a:rect b="b" l="l" r="r" t="t"/>
              <a:pathLst>
                <a:path extrusionOk="0" h="8086" w="6149">
                  <a:moveTo>
                    <a:pt x="2393" y="1"/>
                  </a:moveTo>
                  <a:cubicBezTo>
                    <a:pt x="1488" y="1"/>
                    <a:pt x="609" y="468"/>
                    <a:pt x="244" y="1618"/>
                  </a:cubicBezTo>
                  <a:cubicBezTo>
                    <a:pt x="0" y="3172"/>
                    <a:pt x="1443" y="3106"/>
                    <a:pt x="1224" y="5296"/>
                  </a:cubicBezTo>
                  <a:cubicBezTo>
                    <a:pt x="1224" y="5748"/>
                    <a:pt x="1213" y="6211"/>
                    <a:pt x="1332" y="6649"/>
                  </a:cubicBezTo>
                  <a:cubicBezTo>
                    <a:pt x="1529" y="7462"/>
                    <a:pt x="2322" y="8085"/>
                    <a:pt x="3112" y="8085"/>
                  </a:cubicBezTo>
                  <a:cubicBezTo>
                    <a:pt x="3436" y="8085"/>
                    <a:pt x="3759" y="7980"/>
                    <a:pt x="4041" y="7740"/>
                  </a:cubicBezTo>
                  <a:cubicBezTo>
                    <a:pt x="5473" y="6639"/>
                    <a:pt x="3512" y="5175"/>
                    <a:pt x="4228" y="3909"/>
                  </a:cubicBezTo>
                  <a:cubicBezTo>
                    <a:pt x="6149" y="1893"/>
                    <a:pt x="4216" y="1"/>
                    <a:pt x="2393" y="1"/>
                  </a:cubicBezTo>
                  <a:close/>
                </a:path>
              </a:pathLst>
            </a:custGeom>
            <a:solidFill>
              <a:srgbClr val="A7DD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p39"/>
            <p:cNvSpPr/>
            <p:nvPr/>
          </p:nvSpPr>
          <p:spPr>
            <a:xfrm>
              <a:off x="2543817" y="1240638"/>
              <a:ext cx="136061" cy="92185"/>
            </a:xfrm>
            <a:custGeom>
              <a:rect b="b" l="l" r="r" t="t"/>
              <a:pathLst>
                <a:path extrusionOk="0" h="1996" w="2946">
                  <a:moveTo>
                    <a:pt x="1557" y="0"/>
                  </a:moveTo>
                  <a:cubicBezTo>
                    <a:pt x="1166" y="0"/>
                    <a:pt x="771" y="168"/>
                    <a:pt x="508" y="531"/>
                  </a:cubicBezTo>
                  <a:cubicBezTo>
                    <a:pt x="254" y="861"/>
                    <a:pt x="1" y="1456"/>
                    <a:pt x="386" y="1776"/>
                  </a:cubicBezTo>
                  <a:cubicBezTo>
                    <a:pt x="793" y="1940"/>
                    <a:pt x="1279" y="1884"/>
                    <a:pt x="1707" y="1963"/>
                  </a:cubicBezTo>
                  <a:cubicBezTo>
                    <a:pt x="1807" y="1985"/>
                    <a:pt x="1906" y="1995"/>
                    <a:pt x="2003" y="1995"/>
                  </a:cubicBezTo>
                  <a:cubicBezTo>
                    <a:pt x="2511" y="1995"/>
                    <a:pt x="2945" y="1704"/>
                    <a:pt x="2854" y="1105"/>
                  </a:cubicBezTo>
                  <a:cubicBezTo>
                    <a:pt x="2760" y="402"/>
                    <a:pt x="2162" y="0"/>
                    <a:pt x="1557" y="0"/>
                  </a:cubicBezTo>
                  <a:close/>
                </a:path>
              </a:pathLst>
            </a:custGeom>
            <a:solidFill>
              <a:srgbClr val="A7DD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p39"/>
            <p:cNvSpPr/>
            <p:nvPr/>
          </p:nvSpPr>
          <p:spPr>
            <a:xfrm>
              <a:off x="2474261" y="954609"/>
              <a:ext cx="44060" cy="30990"/>
            </a:xfrm>
            <a:custGeom>
              <a:rect b="b" l="l" r="r" t="t"/>
              <a:pathLst>
                <a:path extrusionOk="0" h="671" w="954">
                  <a:moveTo>
                    <a:pt x="405" y="1"/>
                  </a:moveTo>
                  <a:cubicBezTo>
                    <a:pt x="358" y="1"/>
                    <a:pt x="311" y="10"/>
                    <a:pt x="265" y="31"/>
                  </a:cubicBezTo>
                  <a:cubicBezTo>
                    <a:pt x="0" y="216"/>
                    <a:pt x="331" y="581"/>
                    <a:pt x="550" y="657"/>
                  </a:cubicBezTo>
                  <a:cubicBezTo>
                    <a:pt x="574" y="666"/>
                    <a:pt x="598" y="670"/>
                    <a:pt x="621" y="670"/>
                  </a:cubicBezTo>
                  <a:cubicBezTo>
                    <a:pt x="802" y="670"/>
                    <a:pt x="954" y="427"/>
                    <a:pt x="846" y="261"/>
                  </a:cubicBezTo>
                  <a:cubicBezTo>
                    <a:pt x="752" y="132"/>
                    <a:pt x="581" y="1"/>
                    <a:pt x="40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p39"/>
            <p:cNvSpPr/>
            <p:nvPr/>
          </p:nvSpPr>
          <p:spPr>
            <a:xfrm>
              <a:off x="2502481" y="981074"/>
              <a:ext cx="55237" cy="35101"/>
            </a:xfrm>
            <a:custGeom>
              <a:rect b="b" l="l" r="r" t="t"/>
              <a:pathLst>
                <a:path extrusionOk="0" h="760" w="1196">
                  <a:moveTo>
                    <a:pt x="496" y="0"/>
                  </a:moveTo>
                  <a:cubicBezTo>
                    <a:pt x="471" y="0"/>
                    <a:pt x="446" y="3"/>
                    <a:pt x="423" y="8"/>
                  </a:cubicBezTo>
                  <a:cubicBezTo>
                    <a:pt x="0" y="183"/>
                    <a:pt x="386" y="759"/>
                    <a:pt x="726" y="759"/>
                  </a:cubicBezTo>
                  <a:cubicBezTo>
                    <a:pt x="812" y="759"/>
                    <a:pt x="895" y="723"/>
                    <a:pt x="962" y="634"/>
                  </a:cubicBezTo>
                  <a:cubicBezTo>
                    <a:pt x="1196" y="351"/>
                    <a:pt x="801" y="0"/>
                    <a:pt x="4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p39"/>
            <p:cNvSpPr/>
            <p:nvPr/>
          </p:nvSpPr>
          <p:spPr>
            <a:xfrm>
              <a:off x="2543632" y="1011141"/>
              <a:ext cx="51912" cy="37733"/>
            </a:xfrm>
            <a:custGeom>
              <a:rect b="b" l="l" r="r" t="t"/>
              <a:pathLst>
                <a:path extrusionOk="0" h="817" w="1124">
                  <a:moveTo>
                    <a:pt x="429" y="0"/>
                  </a:moveTo>
                  <a:cubicBezTo>
                    <a:pt x="321" y="0"/>
                    <a:pt x="219" y="44"/>
                    <a:pt x="150" y="150"/>
                  </a:cubicBezTo>
                  <a:cubicBezTo>
                    <a:pt x="1" y="440"/>
                    <a:pt x="318" y="817"/>
                    <a:pt x="612" y="817"/>
                  </a:cubicBezTo>
                  <a:cubicBezTo>
                    <a:pt x="709" y="817"/>
                    <a:pt x="803" y="776"/>
                    <a:pt x="876" y="678"/>
                  </a:cubicBezTo>
                  <a:cubicBezTo>
                    <a:pt x="1123" y="382"/>
                    <a:pt x="749" y="0"/>
                    <a:pt x="42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p39"/>
            <p:cNvSpPr/>
            <p:nvPr/>
          </p:nvSpPr>
          <p:spPr>
            <a:xfrm>
              <a:off x="2572360" y="973222"/>
              <a:ext cx="46" cy="46"/>
            </a:xfrm>
            <a:custGeom>
              <a:rect b="b" l="l" r="r" t="t"/>
              <a:pathLst>
                <a:path extrusionOk="0" h="1" w="1">
                  <a:moveTo>
                    <a:pt x="1" y="1"/>
                  </a:moveTo>
                  <a:lnTo>
                    <a:pt x="1"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39"/>
            <p:cNvSpPr/>
            <p:nvPr/>
          </p:nvSpPr>
          <p:spPr>
            <a:xfrm>
              <a:off x="2552962" y="973222"/>
              <a:ext cx="51542" cy="30113"/>
            </a:xfrm>
            <a:custGeom>
              <a:rect b="b" l="l" r="r" t="t"/>
              <a:pathLst>
                <a:path extrusionOk="0" h="652" w="1116">
                  <a:moveTo>
                    <a:pt x="397" y="1"/>
                  </a:moveTo>
                  <a:cubicBezTo>
                    <a:pt x="1" y="11"/>
                    <a:pt x="299" y="606"/>
                    <a:pt x="553" y="651"/>
                  </a:cubicBezTo>
                  <a:cubicBezTo>
                    <a:pt x="562" y="651"/>
                    <a:pt x="571" y="651"/>
                    <a:pt x="579" y="651"/>
                  </a:cubicBezTo>
                  <a:cubicBezTo>
                    <a:pt x="1115" y="651"/>
                    <a:pt x="853" y="11"/>
                    <a:pt x="42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39"/>
            <p:cNvSpPr/>
            <p:nvPr/>
          </p:nvSpPr>
          <p:spPr>
            <a:xfrm>
              <a:off x="2515875" y="942740"/>
              <a:ext cx="47293" cy="30251"/>
            </a:xfrm>
            <a:custGeom>
              <a:rect b="b" l="l" r="r" t="t"/>
              <a:pathLst>
                <a:path extrusionOk="0" h="655" w="1024">
                  <a:moveTo>
                    <a:pt x="376" y="0"/>
                  </a:moveTo>
                  <a:lnTo>
                    <a:pt x="376" y="0"/>
                  </a:lnTo>
                  <a:cubicBezTo>
                    <a:pt x="0" y="56"/>
                    <a:pt x="244" y="518"/>
                    <a:pt x="463" y="629"/>
                  </a:cubicBezTo>
                  <a:cubicBezTo>
                    <a:pt x="520" y="646"/>
                    <a:pt x="570" y="654"/>
                    <a:pt x="615" y="654"/>
                  </a:cubicBezTo>
                  <a:cubicBezTo>
                    <a:pt x="1024" y="654"/>
                    <a:pt x="940" y="10"/>
                    <a:pt x="37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39"/>
            <p:cNvSpPr/>
            <p:nvPr/>
          </p:nvSpPr>
          <p:spPr>
            <a:xfrm>
              <a:off x="2463500" y="995068"/>
              <a:ext cx="52374" cy="34500"/>
            </a:xfrm>
            <a:custGeom>
              <a:rect b="b" l="l" r="r" t="t"/>
              <a:pathLst>
                <a:path extrusionOk="0" h="747" w="1134">
                  <a:moveTo>
                    <a:pt x="397" y="1"/>
                  </a:moveTo>
                  <a:cubicBezTo>
                    <a:pt x="1" y="56"/>
                    <a:pt x="286" y="519"/>
                    <a:pt x="474" y="661"/>
                  </a:cubicBezTo>
                  <a:cubicBezTo>
                    <a:pt x="562" y="721"/>
                    <a:pt x="643" y="746"/>
                    <a:pt x="712" y="746"/>
                  </a:cubicBezTo>
                  <a:cubicBezTo>
                    <a:pt x="1069" y="746"/>
                    <a:pt x="1133" y="85"/>
                    <a:pt x="39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p39"/>
            <p:cNvSpPr/>
            <p:nvPr/>
          </p:nvSpPr>
          <p:spPr>
            <a:xfrm>
              <a:off x="2509270" y="1033079"/>
              <a:ext cx="45954" cy="33161"/>
            </a:xfrm>
            <a:custGeom>
              <a:rect b="b" l="l" r="r" t="t"/>
              <a:pathLst>
                <a:path extrusionOk="0" h="718" w="995">
                  <a:moveTo>
                    <a:pt x="397" y="1"/>
                  </a:moveTo>
                  <a:cubicBezTo>
                    <a:pt x="364" y="1"/>
                    <a:pt x="331" y="5"/>
                    <a:pt x="299" y="15"/>
                  </a:cubicBezTo>
                  <a:cubicBezTo>
                    <a:pt x="1" y="158"/>
                    <a:pt x="265" y="554"/>
                    <a:pt x="463" y="676"/>
                  </a:cubicBezTo>
                  <a:cubicBezTo>
                    <a:pt x="508" y="705"/>
                    <a:pt x="556" y="717"/>
                    <a:pt x="603" y="717"/>
                  </a:cubicBezTo>
                  <a:cubicBezTo>
                    <a:pt x="809" y="717"/>
                    <a:pt x="995" y="477"/>
                    <a:pt x="859" y="280"/>
                  </a:cubicBezTo>
                  <a:cubicBezTo>
                    <a:pt x="757" y="141"/>
                    <a:pt x="576" y="1"/>
                    <a:pt x="39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39"/>
            <p:cNvSpPr/>
            <p:nvPr/>
          </p:nvSpPr>
          <p:spPr>
            <a:xfrm>
              <a:off x="2480866" y="1007815"/>
              <a:ext cx="206401" cy="94079"/>
            </a:xfrm>
            <a:custGeom>
              <a:rect b="b" l="l" r="r" t="t"/>
              <a:pathLst>
                <a:path extrusionOk="0" h="2037" w="4469">
                  <a:moveTo>
                    <a:pt x="3494" y="0"/>
                  </a:moveTo>
                  <a:cubicBezTo>
                    <a:pt x="3373" y="0"/>
                    <a:pt x="3249" y="18"/>
                    <a:pt x="3126" y="55"/>
                  </a:cubicBezTo>
                  <a:cubicBezTo>
                    <a:pt x="2642" y="200"/>
                    <a:pt x="2312" y="628"/>
                    <a:pt x="2257" y="1101"/>
                  </a:cubicBezTo>
                  <a:cubicBezTo>
                    <a:pt x="2023" y="828"/>
                    <a:pt x="1671" y="660"/>
                    <a:pt x="1304" y="660"/>
                  </a:cubicBezTo>
                  <a:cubicBezTo>
                    <a:pt x="1185" y="660"/>
                    <a:pt x="1065" y="678"/>
                    <a:pt x="946" y="716"/>
                  </a:cubicBezTo>
                  <a:cubicBezTo>
                    <a:pt x="362" y="893"/>
                    <a:pt x="0" y="1455"/>
                    <a:pt x="66" y="2037"/>
                  </a:cubicBezTo>
                  <a:cubicBezTo>
                    <a:pt x="814" y="1773"/>
                    <a:pt x="1551" y="1508"/>
                    <a:pt x="2302" y="1244"/>
                  </a:cubicBezTo>
                  <a:cubicBezTo>
                    <a:pt x="3028" y="980"/>
                    <a:pt x="3742" y="729"/>
                    <a:pt x="4468" y="475"/>
                  </a:cubicBezTo>
                  <a:cubicBezTo>
                    <a:pt x="4236" y="175"/>
                    <a:pt x="3876" y="0"/>
                    <a:pt x="3494" y="0"/>
                  </a:cubicBezTo>
                  <a:close/>
                </a:path>
              </a:pathLst>
            </a:custGeom>
            <a:solidFill>
              <a:srgbClr val="68D2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39"/>
            <p:cNvSpPr/>
            <p:nvPr/>
          </p:nvSpPr>
          <p:spPr>
            <a:xfrm>
              <a:off x="2483914" y="1029753"/>
              <a:ext cx="216654" cy="109874"/>
            </a:xfrm>
            <a:custGeom>
              <a:rect b="b" l="l" r="r" t="t"/>
              <a:pathLst>
                <a:path extrusionOk="0" h="2379" w="4691">
                  <a:moveTo>
                    <a:pt x="4402" y="0"/>
                  </a:moveTo>
                  <a:cubicBezTo>
                    <a:pt x="3676" y="254"/>
                    <a:pt x="2962" y="505"/>
                    <a:pt x="2236" y="769"/>
                  </a:cubicBezTo>
                  <a:cubicBezTo>
                    <a:pt x="1485" y="1033"/>
                    <a:pt x="748" y="1298"/>
                    <a:pt x="0" y="1562"/>
                  </a:cubicBezTo>
                  <a:cubicBezTo>
                    <a:pt x="11" y="1641"/>
                    <a:pt x="21" y="1718"/>
                    <a:pt x="42" y="1794"/>
                  </a:cubicBezTo>
                  <a:cubicBezTo>
                    <a:pt x="42" y="1794"/>
                    <a:pt x="42" y="1805"/>
                    <a:pt x="56" y="1815"/>
                  </a:cubicBezTo>
                  <a:cubicBezTo>
                    <a:pt x="77" y="1871"/>
                    <a:pt x="98" y="1937"/>
                    <a:pt x="122" y="1992"/>
                  </a:cubicBezTo>
                  <a:lnTo>
                    <a:pt x="132" y="1992"/>
                  </a:lnTo>
                  <a:cubicBezTo>
                    <a:pt x="175" y="2103"/>
                    <a:pt x="241" y="2236"/>
                    <a:pt x="352" y="2378"/>
                  </a:cubicBezTo>
                  <a:cubicBezTo>
                    <a:pt x="1805" y="1926"/>
                    <a:pt x="3258" y="1453"/>
                    <a:pt x="4690" y="946"/>
                  </a:cubicBezTo>
                  <a:cubicBezTo>
                    <a:pt x="4690" y="814"/>
                    <a:pt x="4680" y="703"/>
                    <a:pt x="4656" y="616"/>
                  </a:cubicBezTo>
                  <a:cubicBezTo>
                    <a:pt x="4656" y="550"/>
                    <a:pt x="4635" y="484"/>
                    <a:pt x="4624" y="418"/>
                  </a:cubicBezTo>
                  <a:lnTo>
                    <a:pt x="4614" y="407"/>
                  </a:lnTo>
                  <a:cubicBezTo>
                    <a:pt x="4569" y="254"/>
                    <a:pt x="4492" y="109"/>
                    <a:pt x="4402" y="0"/>
                  </a:cubicBezTo>
                  <a:close/>
                </a:path>
              </a:pathLst>
            </a:custGeom>
            <a:solidFill>
              <a:srgbClr val="EF8F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39"/>
            <p:cNvSpPr/>
            <p:nvPr/>
          </p:nvSpPr>
          <p:spPr>
            <a:xfrm>
              <a:off x="2500125" y="1073445"/>
              <a:ext cx="200905" cy="99252"/>
            </a:xfrm>
            <a:custGeom>
              <a:rect b="b" l="l" r="r" t="t"/>
              <a:pathLst>
                <a:path extrusionOk="0" h="2149" w="4350">
                  <a:moveTo>
                    <a:pt x="4339" y="0"/>
                  </a:moveTo>
                  <a:lnTo>
                    <a:pt x="4339" y="0"/>
                  </a:lnTo>
                  <a:cubicBezTo>
                    <a:pt x="2907" y="507"/>
                    <a:pt x="1454" y="980"/>
                    <a:pt x="1" y="1432"/>
                  </a:cubicBezTo>
                  <a:cubicBezTo>
                    <a:pt x="154" y="1662"/>
                    <a:pt x="376" y="1916"/>
                    <a:pt x="672" y="2148"/>
                  </a:cubicBezTo>
                  <a:cubicBezTo>
                    <a:pt x="1871" y="1686"/>
                    <a:pt x="3084" y="1224"/>
                    <a:pt x="4284" y="761"/>
                  </a:cubicBezTo>
                  <a:cubicBezTo>
                    <a:pt x="4339" y="473"/>
                    <a:pt x="4350" y="219"/>
                    <a:pt x="433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39"/>
            <p:cNvSpPr/>
            <p:nvPr/>
          </p:nvSpPr>
          <p:spPr>
            <a:xfrm>
              <a:off x="2531116" y="1108593"/>
              <a:ext cx="166866" cy="82902"/>
            </a:xfrm>
            <a:custGeom>
              <a:rect b="b" l="l" r="r" t="t"/>
              <a:pathLst>
                <a:path extrusionOk="0" h="1795" w="3613">
                  <a:moveTo>
                    <a:pt x="3613" y="0"/>
                  </a:moveTo>
                  <a:cubicBezTo>
                    <a:pt x="2413" y="463"/>
                    <a:pt x="1200" y="925"/>
                    <a:pt x="1" y="1387"/>
                  </a:cubicBezTo>
                  <a:cubicBezTo>
                    <a:pt x="188" y="1541"/>
                    <a:pt x="408" y="1683"/>
                    <a:pt x="661" y="1794"/>
                  </a:cubicBezTo>
                  <a:cubicBezTo>
                    <a:pt x="1068" y="1673"/>
                    <a:pt x="1478" y="1541"/>
                    <a:pt x="1885" y="1419"/>
                  </a:cubicBezTo>
                  <a:cubicBezTo>
                    <a:pt x="2159" y="1342"/>
                    <a:pt x="2424" y="1255"/>
                    <a:pt x="2688" y="1176"/>
                  </a:cubicBezTo>
                  <a:cubicBezTo>
                    <a:pt x="2865" y="1123"/>
                    <a:pt x="3039" y="1068"/>
                    <a:pt x="3216" y="1012"/>
                  </a:cubicBezTo>
                  <a:cubicBezTo>
                    <a:pt x="3327" y="825"/>
                    <a:pt x="3415" y="626"/>
                    <a:pt x="3481" y="449"/>
                  </a:cubicBezTo>
                  <a:cubicBezTo>
                    <a:pt x="3536" y="296"/>
                    <a:pt x="3578" y="143"/>
                    <a:pt x="3613" y="0"/>
                  </a:cubicBezTo>
                  <a:close/>
                </a:path>
              </a:pathLst>
            </a:custGeom>
            <a:solidFill>
              <a:srgbClr val="EF8F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39"/>
            <p:cNvSpPr/>
            <p:nvPr/>
          </p:nvSpPr>
          <p:spPr>
            <a:xfrm>
              <a:off x="2561645" y="1155332"/>
              <a:ext cx="118049" cy="50896"/>
            </a:xfrm>
            <a:custGeom>
              <a:rect b="b" l="l" r="r" t="t"/>
              <a:pathLst>
                <a:path extrusionOk="0" h="1102" w="2556">
                  <a:moveTo>
                    <a:pt x="2555" y="0"/>
                  </a:moveTo>
                  <a:cubicBezTo>
                    <a:pt x="2378" y="56"/>
                    <a:pt x="2204" y="111"/>
                    <a:pt x="2027" y="164"/>
                  </a:cubicBezTo>
                  <a:cubicBezTo>
                    <a:pt x="1763" y="243"/>
                    <a:pt x="1498" y="330"/>
                    <a:pt x="1224" y="407"/>
                  </a:cubicBezTo>
                  <a:cubicBezTo>
                    <a:pt x="817" y="529"/>
                    <a:pt x="407" y="661"/>
                    <a:pt x="0" y="782"/>
                  </a:cubicBezTo>
                  <a:cubicBezTo>
                    <a:pt x="407" y="970"/>
                    <a:pt x="893" y="1089"/>
                    <a:pt x="1477" y="1102"/>
                  </a:cubicBezTo>
                  <a:cubicBezTo>
                    <a:pt x="1509" y="1078"/>
                    <a:pt x="1543" y="1057"/>
                    <a:pt x="1575" y="1023"/>
                  </a:cubicBezTo>
                  <a:cubicBezTo>
                    <a:pt x="1829" y="848"/>
                    <a:pt x="2038" y="661"/>
                    <a:pt x="2215" y="463"/>
                  </a:cubicBezTo>
                  <a:cubicBezTo>
                    <a:pt x="2347" y="309"/>
                    <a:pt x="2455" y="153"/>
                    <a:pt x="2555" y="0"/>
                  </a:cubicBezTo>
                  <a:close/>
                </a:path>
              </a:pathLst>
            </a:custGeom>
            <a:solidFill>
              <a:srgbClr val="68D2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p39"/>
            <p:cNvSpPr/>
            <p:nvPr/>
          </p:nvSpPr>
          <p:spPr>
            <a:xfrm>
              <a:off x="2681127" y="1199486"/>
              <a:ext cx="46416" cy="42767"/>
            </a:xfrm>
            <a:custGeom>
              <a:rect b="b" l="l" r="r" t="t"/>
              <a:pathLst>
                <a:path extrusionOk="0" h="926" w="1005">
                  <a:moveTo>
                    <a:pt x="396" y="1"/>
                  </a:moveTo>
                  <a:cubicBezTo>
                    <a:pt x="264" y="35"/>
                    <a:pt x="132" y="56"/>
                    <a:pt x="0" y="90"/>
                  </a:cubicBezTo>
                  <a:cubicBezTo>
                    <a:pt x="90" y="223"/>
                    <a:pt x="177" y="365"/>
                    <a:pt x="254" y="508"/>
                  </a:cubicBezTo>
                  <a:cubicBezTo>
                    <a:pt x="264" y="508"/>
                    <a:pt x="264" y="519"/>
                    <a:pt x="278" y="529"/>
                  </a:cubicBezTo>
                  <a:cubicBezTo>
                    <a:pt x="278" y="542"/>
                    <a:pt x="288" y="553"/>
                    <a:pt x="299" y="574"/>
                  </a:cubicBezTo>
                  <a:cubicBezTo>
                    <a:pt x="309" y="585"/>
                    <a:pt x="320" y="595"/>
                    <a:pt x="330" y="619"/>
                  </a:cubicBezTo>
                  <a:cubicBezTo>
                    <a:pt x="330" y="629"/>
                    <a:pt x="344" y="640"/>
                    <a:pt x="354" y="651"/>
                  </a:cubicBezTo>
                  <a:cubicBezTo>
                    <a:pt x="365" y="661"/>
                    <a:pt x="365" y="674"/>
                    <a:pt x="375" y="685"/>
                  </a:cubicBezTo>
                  <a:cubicBezTo>
                    <a:pt x="375" y="696"/>
                    <a:pt x="386" y="696"/>
                    <a:pt x="386" y="706"/>
                  </a:cubicBezTo>
                  <a:cubicBezTo>
                    <a:pt x="396" y="706"/>
                    <a:pt x="396" y="717"/>
                    <a:pt x="410" y="717"/>
                  </a:cubicBezTo>
                  <a:cubicBezTo>
                    <a:pt x="410" y="727"/>
                    <a:pt x="420" y="740"/>
                    <a:pt x="420" y="740"/>
                  </a:cubicBezTo>
                  <a:cubicBezTo>
                    <a:pt x="452" y="772"/>
                    <a:pt x="486" y="807"/>
                    <a:pt x="518" y="828"/>
                  </a:cubicBezTo>
                  <a:cubicBezTo>
                    <a:pt x="592" y="886"/>
                    <a:pt x="685" y="925"/>
                    <a:pt x="778" y="925"/>
                  </a:cubicBezTo>
                  <a:cubicBezTo>
                    <a:pt x="824" y="925"/>
                    <a:pt x="871" y="916"/>
                    <a:pt x="914" y="894"/>
                  </a:cubicBezTo>
                  <a:lnTo>
                    <a:pt x="959" y="904"/>
                  </a:lnTo>
                  <a:cubicBezTo>
                    <a:pt x="959" y="849"/>
                    <a:pt x="970" y="793"/>
                    <a:pt x="970" y="740"/>
                  </a:cubicBezTo>
                  <a:cubicBezTo>
                    <a:pt x="980" y="651"/>
                    <a:pt x="991" y="553"/>
                    <a:pt x="1004" y="452"/>
                  </a:cubicBezTo>
                  <a:cubicBezTo>
                    <a:pt x="806" y="299"/>
                    <a:pt x="608" y="157"/>
                    <a:pt x="396" y="1"/>
                  </a:cubicBezTo>
                  <a:close/>
                </a:path>
              </a:pathLst>
            </a:custGeom>
            <a:solidFill>
              <a:srgbClr val="FFA5B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p39"/>
            <p:cNvSpPr/>
            <p:nvPr/>
          </p:nvSpPr>
          <p:spPr>
            <a:xfrm>
              <a:off x="2666948" y="1174592"/>
              <a:ext cx="63643" cy="45816"/>
            </a:xfrm>
            <a:custGeom>
              <a:rect b="b" l="l" r="r" t="t"/>
              <a:pathLst>
                <a:path extrusionOk="0" h="992" w="1378">
                  <a:moveTo>
                    <a:pt x="717" y="1"/>
                  </a:moveTo>
                  <a:cubicBezTo>
                    <a:pt x="549" y="85"/>
                    <a:pt x="362" y="123"/>
                    <a:pt x="177" y="123"/>
                  </a:cubicBezTo>
                  <a:cubicBezTo>
                    <a:pt x="118" y="123"/>
                    <a:pt x="59" y="119"/>
                    <a:pt x="1" y="112"/>
                  </a:cubicBezTo>
                  <a:lnTo>
                    <a:pt x="1" y="112"/>
                  </a:lnTo>
                  <a:cubicBezTo>
                    <a:pt x="98" y="275"/>
                    <a:pt x="209" y="452"/>
                    <a:pt x="307" y="629"/>
                  </a:cubicBezTo>
                  <a:cubicBezTo>
                    <a:pt x="439" y="595"/>
                    <a:pt x="571" y="574"/>
                    <a:pt x="703" y="540"/>
                  </a:cubicBezTo>
                  <a:cubicBezTo>
                    <a:pt x="915" y="696"/>
                    <a:pt x="1113" y="838"/>
                    <a:pt x="1311" y="991"/>
                  </a:cubicBezTo>
                  <a:cubicBezTo>
                    <a:pt x="1332" y="793"/>
                    <a:pt x="1353" y="595"/>
                    <a:pt x="1377" y="408"/>
                  </a:cubicBezTo>
                  <a:lnTo>
                    <a:pt x="1364" y="408"/>
                  </a:lnTo>
                  <a:cubicBezTo>
                    <a:pt x="1113" y="341"/>
                    <a:pt x="880" y="199"/>
                    <a:pt x="717" y="1"/>
                  </a:cubicBezTo>
                  <a:close/>
                </a:path>
              </a:pathLst>
            </a:custGeom>
            <a:solidFill>
              <a:srgbClr val="FFA5B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39"/>
            <p:cNvSpPr/>
            <p:nvPr/>
          </p:nvSpPr>
          <p:spPr>
            <a:xfrm>
              <a:off x="2614620" y="1127621"/>
              <a:ext cx="309624" cy="405089"/>
            </a:xfrm>
            <a:custGeom>
              <a:rect b="b" l="l" r="r" t="t"/>
              <a:pathLst>
                <a:path extrusionOk="0" h="8771" w="6704">
                  <a:moveTo>
                    <a:pt x="1850" y="1018"/>
                  </a:moveTo>
                  <a:cubicBezTo>
                    <a:pt x="2013" y="1216"/>
                    <a:pt x="2246" y="1358"/>
                    <a:pt x="2497" y="1425"/>
                  </a:cubicBezTo>
                  <a:lnTo>
                    <a:pt x="2510" y="1425"/>
                  </a:lnTo>
                  <a:cubicBezTo>
                    <a:pt x="2486" y="1612"/>
                    <a:pt x="2465" y="1810"/>
                    <a:pt x="2444" y="2008"/>
                  </a:cubicBezTo>
                  <a:cubicBezTo>
                    <a:pt x="2431" y="2109"/>
                    <a:pt x="2354" y="2450"/>
                    <a:pt x="2354" y="2450"/>
                  </a:cubicBezTo>
                  <a:cubicBezTo>
                    <a:pt x="2311" y="2472"/>
                    <a:pt x="2264" y="2481"/>
                    <a:pt x="2218" y="2481"/>
                  </a:cubicBezTo>
                  <a:cubicBezTo>
                    <a:pt x="2125" y="2481"/>
                    <a:pt x="2032" y="2442"/>
                    <a:pt x="1958" y="2384"/>
                  </a:cubicBezTo>
                  <a:cubicBezTo>
                    <a:pt x="1926" y="2363"/>
                    <a:pt x="1892" y="2328"/>
                    <a:pt x="1860" y="2296"/>
                  </a:cubicBezTo>
                  <a:cubicBezTo>
                    <a:pt x="1860" y="2296"/>
                    <a:pt x="1850" y="2283"/>
                    <a:pt x="1850" y="2273"/>
                  </a:cubicBezTo>
                  <a:cubicBezTo>
                    <a:pt x="1836" y="2273"/>
                    <a:pt x="1836" y="2262"/>
                    <a:pt x="1826" y="2262"/>
                  </a:cubicBezTo>
                  <a:cubicBezTo>
                    <a:pt x="1826" y="2252"/>
                    <a:pt x="1815" y="2252"/>
                    <a:pt x="1815" y="2241"/>
                  </a:cubicBezTo>
                  <a:cubicBezTo>
                    <a:pt x="1805" y="2230"/>
                    <a:pt x="1805" y="2217"/>
                    <a:pt x="1794" y="2207"/>
                  </a:cubicBezTo>
                  <a:cubicBezTo>
                    <a:pt x="1784" y="2196"/>
                    <a:pt x="1770" y="2185"/>
                    <a:pt x="1770" y="2175"/>
                  </a:cubicBezTo>
                  <a:cubicBezTo>
                    <a:pt x="1760" y="2151"/>
                    <a:pt x="1749" y="2141"/>
                    <a:pt x="1739" y="2130"/>
                  </a:cubicBezTo>
                  <a:cubicBezTo>
                    <a:pt x="1728" y="2109"/>
                    <a:pt x="1718" y="2098"/>
                    <a:pt x="1718" y="2085"/>
                  </a:cubicBezTo>
                  <a:cubicBezTo>
                    <a:pt x="1704" y="2075"/>
                    <a:pt x="1704" y="2064"/>
                    <a:pt x="1694" y="2064"/>
                  </a:cubicBezTo>
                  <a:cubicBezTo>
                    <a:pt x="1617" y="1921"/>
                    <a:pt x="1530" y="1779"/>
                    <a:pt x="1440" y="1646"/>
                  </a:cubicBezTo>
                  <a:cubicBezTo>
                    <a:pt x="1342" y="1469"/>
                    <a:pt x="1231" y="1292"/>
                    <a:pt x="1134" y="1129"/>
                  </a:cubicBezTo>
                  <a:lnTo>
                    <a:pt x="1134" y="1129"/>
                  </a:lnTo>
                  <a:cubicBezTo>
                    <a:pt x="1192" y="1136"/>
                    <a:pt x="1251" y="1140"/>
                    <a:pt x="1310" y="1140"/>
                  </a:cubicBezTo>
                  <a:cubicBezTo>
                    <a:pt x="1495" y="1140"/>
                    <a:pt x="1682" y="1102"/>
                    <a:pt x="1850" y="1018"/>
                  </a:cubicBezTo>
                  <a:close/>
                  <a:moveTo>
                    <a:pt x="1865" y="0"/>
                  </a:moveTo>
                  <a:cubicBezTo>
                    <a:pt x="1807" y="0"/>
                    <a:pt x="1749" y="6"/>
                    <a:pt x="1694" y="16"/>
                  </a:cubicBezTo>
                  <a:cubicBezTo>
                    <a:pt x="1628" y="204"/>
                    <a:pt x="1541" y="391"/>
                    <a:pt x="1419" y="579"/>
                  </a:cubicBezTo>
                  <a:cubicBezTo>
                    <a:pt x="1332" y="743"/>
                    <a:pt x="1210" y="896"/>
                    <a:pt x="1078" y="1041"/>
                  </a:cubicBezTo>
                  <a:cubicBezTo>
                    <a:pt x="1044" y="996"/>
                    <a:pt x="1012" y="941"/>
                    <a:pt x="978" y="885"/>
                  </a:cubicBezTo>
                  <a:cubicBezTo>
                    <a:pt x="957" y="843"/>
                    <a:pt x="925" y="788"/>
                    <a:pt x="891" y="743"/>
                  </a:cubicBezTo>
                  <a:cubicBezTo>
                    <a:pt x="814" y="621"/>
                    <a:pt x="713" y="500"/>
                    <a:pt x="581" y="434"/>
                  </a:cubicBezTo>
                  <a:cubicBezTo>
                    <a:pt x="514" y="396"/>
                    <a:pt x="433" y="376"/>
                    <a:pt x="353" y="376"/>
                  </a:cubicBezTo>
                  <a:cubicBezTo>
                    <a:pt x="228" y="376"/>
                    <a:pt x="108" y="426"/>
                    <a:pt x="53" y="534"/>
                  </a:cubicBezTo>
                  <a:cubicBezTo>
                    <a:pt x="0" y="632"/>
                    <a:pt x="0" y="764"/>
                    <a:pt x="42" y="864"/>
                  </a:cubicBezTo>
                  <a:cubicBezTo>
                    <a:pt x="53" y="909"/>
                    <a:pt x="77" y="952"/>
                    <a:pt x="98" y="986"/>
                  </a:cubicBezTo>
                  <a:cubicBezTo>
                    <a:pt x="132" y="1052"/>
                    <a:pt x="164" y="1107"/>
                    <a:pt x="209" y="1160"/>
                  </a:cubicBezTo>
                  <a:cubicBezTo>
                    <a:pt x="296" y="1306"/>
                    <a:pt x="373" y="1459"/>
                    <a:pt x="449" y="1612"/>
                  </a:cubicBezTo>
                  <a:cubicBezTo>
                    <a:pt x="616" y="1987"/>
                    <a:pt x="748" y="2394"/>
                    <a:pt x="859" y="2791"/>
                  </a:cubicBezTo>
                  <a:cubicBezTo>
                    <a:pt x="1012" y="3353"/>
                    <a:pt x="1165" y="3935"/>
                    <a:pt x="1419" y="4453"/>
                  </a:cubicBezTo>
                  <a:cubicBezTo>
                    <a:pt x="1662" y="4949"/>
                    <a:pt x="2013" y="5412"/>
                    <a:pt x="2486" y="5687"/>
                  </a:cubicBezTo>
                  <a:cubicBezTo>
                    <a:pt x="2730" y="6709"/>
                    <a:pt x="2959" y="7745"/>
                    <a:pt x="3203" y="8770"/>
                  </a:cubicBezTo>
                  <a:lnTo>
                    <a:pt x="6704" y="8770"/>
                  </a:lnTo>
                  <a:cubicBezTo>
                    <a:pt x="5977" y="7592"/>
                    <a:pt x="5250" y="6403"/>
                    <a:pt x="4534" y="5224"/>
                  </a:cubicBezTo>
                  <a:cubicBezTo>
                    <a:pt x="4392" y="4056"/>
                    <a:pt x="4259" y="2902"/>
                    <a:pt x="4127" y="1734"/>
                  </a:cubicBezTo>
                  <a:cubicBezTo>
                    <a:pt x="4106" y="1557"/>
                    <a:pt x="4072" y="1358"/>
                    <a:pt x="3974" y="1205"/>
                  </a:cubicBezTo>
                  <a:cubicBezTo>
                    <a:pt x="3874" y="1052"/>
                    <a:pt x="3710" y="952"/>
                    <a:pt x="3554" y="864"/>
                  </a:cubicBezTo>
                  <a:lnTo>
                    <a:pt x="2510" y="235"/>
                  </a:lnTo>
                  <a:cubicBezTo>
                    <a:pt x="2365" y="138"/>
                    <a:pt x="2212" y="51"/>
                    <a:pt x="2035" y="16"/>
                  </a:cubicBezTo>
                  <a:cubicBezTo>
                    <a:pt x="1980" y="6"/>
                    <a:pt x="1923" y="0"/>
                    <a:pt x="1865" y="0"/>
                  </a:cubicBezTo>
                  <a:close/>
                </a:path>
              </a:pathLst>
            </a:custGeom>
            <a:solidFill>
              <a:srgbClr val="FFA5B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39"/>
            <p:cNvSpPr/>
            <p:nvPr/>
          </p:nvSpPr>
          <p:spPr>
            <a:xfrm>
              <a:off x="2664454" y="1174269"/>
              <a:ext cx="71125" cy="67384"/>
            </a:xfrm>
            <a:custGeom>
              <a:rect b="b" l="l" r="r" t="t"/>
              <a:pathLst>
                <a:path extrusionOk="0" h="1459" w="1540">
                  <a:moveTo>
                    <a:pt x="757" y="547"/>
                  </a:moveTo>
                  <a:cubicBezTo>
                    <a:pt x="781" y="547"/>
                    <a:pt x="792" y="581"/>
                    <a:pt x="802" y="592"/>
                  </a:cubicBezTo>
                  <a:cubicBezTo>
                    <a:pt x="903" y="692"/>
                    <a:pt x="1035" y="758"/>
                    <a:pt x="1167" y="811"/>
                  </a:cubicBezTo>
                  <a:cubicBezTo>
                    <a:pt x="1244" y="856"/>
                    <a:pt x="1320" y="890"/>
                    <a:pt x="1407" y="901"/>
                  </a:cubicBezTo>
                  <a:cubicBezTo>
                    <a:pt x="1418" y="977"/>
                    <a:pt x="1442" y="1065"/>
                    <a:pt x="1452" y="1141"/>
                  </a:cubicBezTo>
                  <a:cubicBezTo>
                    <a:pt x="1452" y="1154"/>
                    <a:pt x="1452" y="1165"/>
                    <a:pt x="1463" y="1175"/>
                  </a:cubicBezTo>
                  <a:cubicBezTo>
                    <a:pt x="1400" y="1184"/>
                    <a:pt x="1339" y="1187"/>
                    <a:pt x="1278" y="1187"/>
                  </a:cubicBezTo>
                  <a:cubicBezTo>
                    <a:pt x="1180" y="1187"/>
                    <a:pt x="1085" y="1178"/>
                    <a:pt x="990" y="1165"/>
                  </a:cubicBezTo>
                  <a:cubicBezTo>
                    <a:pt x="913" y="1141"/>
                    <a:pt x="837" y="1131"/>
                    <a:pt x="757" y="1109"/>
                  </a:cubicBezTo>
                  <a:cubicBezTo>
                    <a:pt x="691" y="1088"/>
                    <a:pt x="625" y="1054"/>
                    <a:pt x="573" y="1009"/>
                  </a:cubicBezTo>
                  <a:cubicBezTo>
                    <a:pt x="538" y="956"/>
                    <a:pt x="506" y="890"/>
                    <a:pt x="483" y="835"/>
                  </a:cubicBezTo>
                  <a:cubicBezTo>
                    <a:pt x="440" y="734"/>
                    <a:pt x="395" y="647"/>
                    <a:pt x="351" y="560"/>
                  </a:cubicBezTo>
                  <a:lnTo>
                    <a:pt x="351" y="560"/>
                  </a:lnTo>
                  <a:cubicBezTo>
                    <a:pt x="427" y="570"/>
                    <a:pt x="506" y="570"/>
                    <a:pt x="573" y="570"/>
                  </a:cubicBezTo>
                  <a:cubicBezTo>
                    <a:pt x="615" y="570"/>
                    <a:pt x="660" y="570"/>
                    <a:pt x="691" y="560"/>
                  </a:cubicBezTo>
                  <a:cubicBezTo>
                    <a:pt x="715" y="560"/>
                    <a:pt x="736" y="547"/>
                    <a:pt x="757" y="547"/>
                  </a:cubicBezTo>
                  <a:close/>
                  <a:moveTo>
                    <a:pt x="604" y="1075"/>
                  </a:moveTo>
                  <a:cubicBezTo>
                    <a:pt x="681" y="1120"/>
                    <a:pt x="781" y="1154"/>
                    <a:pt x="879" y="1175"/>
                  </a:cubicBezTo>
                  <a:cubicBezTo>
                    <a:pt x="1001" y="1197"/>
                    <a:pt x="1133" y="1220"/>
                    <a:pt x="1254" y="1220"/>
                  </a:cubicBezTo>
                  <a:cubicBezTo>
                    <a:pt x="1331" y="1220"/>
                    <a:pt x="1397" y="1207"/>
                    <a:pt x="1463" y="1197"/>
                  </a:cubicBezTo>
                  <a:cubicBezTo>
                    <a:pt x="1474" y="1252"/>
                    <a:pt x="1484" y="1308"/>
                    <a:pt x="1508" y="1353"/>
                  </a:cubicBezTo>
                  <a:cubicBezTo>
                    <a:pt x="1388" y="1393"/>
                    <a:pt x="1270" y="1429"/>
                    <a:pt x="1147" y="1429"/>
                  </a:cubicBezTo>
                  <a:cubicBezTo>
                    <a:pt x="1110" y="1429"/>
                    <a:pt x="1073" y="1426"/>
                    <a:pt x="1035" y="1419"/>
                  </a:cubicBezTo>
                  <a:cubicBezTo>
                    <a:pt x="913" y="1384"/>
                    <a:pt x="792" y="1308"/>
                    <a:pt x="705" y="1207"/>
                  </a:cubicBezTo>
                  <a:cubicBezTo>
                    <a:pt x="660" y="1165"/>
                    <a:pt x="625" y="1120"/>
                    <a:pt x="604" y="1075"/>
                  </a:cubicBezTo>
                  <a:close/>
                  <a:moveTo>
                    <a:pt x="762" y="1"/>
                  </a:moveTo>
                  <a:cubicBezTo>
                    <a:pt x="732" y="1"/>
                    <a:pt x="707" y="21"/>
                    <a:pt x="681" y="31"/>
                  </a:cubicBezTo>
                  <a:cubicBezTo>
                    <a:pt x="594" y="63"/>
                    <a:pt x="506" y="84"/>
                    <a:pt x="417" y="84"/>
                  </a:cubicBezTo>
                  <a:cubicBezTo>
                    <a:pt x="398" y="87"/>
                    <a:pt x="380" y="88"/>
                    <a:pt x="361" y="88"/>
                  </a:cubicBezTo>
                  <a:cubicBezTo>
                    <a:pt x="281" y="88"/>
                    <a:pt x="200" y="66"/>
                    <a:pt x="121" y="31"/>
                  </a:cubicBezTo>
                  <a:cubicBezTo>
                    <a:pt x="97" y="31"/>
                    <a:pt x="97" y="63"/>
                    <a:pt x="110" y="63"/>
                  </a:cubicBezTo>
                  <a:cubicBezTo>
                    <a:pt x="203" y="100"/>
                    <a:pt x="303" y="120"/>
                    <a:pt x="402" y="120"/>
                  </a:cubicBezTo>
                  <a:cubicBezTo>
                    <a:pt x="478" y="120"/>
                    <a:pt x="554" y="108"/>
                    <a:pt x="625" y="84"/>
                  </a:cubicBezTo>
                  <a:cubicBezTo>
                    <a:pt x="649" y="74"/>
                    <a:pt x="670" y="74"/>
                    <a:pt x="691" y="63"/>
                  </a:cubicBezTo>
                  <a:cubicBezTo>
                    <a:pt x="705" y="53"/>
                    <a:pt x="726" y="42"/>
                    <a:pt x="747" y="31"/>
                  </a:cubicBezTo>
                  <a:cubicBezTo>
                    <a:pt x="771" y="31"/>
                    <a:pt x="792" y="53"/>
                    <a:pt x="813" y="63"/>
                  </a:cubicBezTo>
                  <a:cubicBezTo>
                    <a:pt x="824" y="74"/>
                    <a:pt x="847" y="97"/>
                    <a:pt x="858" y="108"/>
                  </a:cubicBezTo>
                  <a:cubicBezTo>
                    <a:pt x="934" y="163"/>
                    <a:pt x="1011" y="206"/>
                    <a:pt x="1088" y="251"/>
                  </a:cubicBezTo>
                  <a:cubicBezTo>
                    <a:pt x="1178" y="296"/>
                    <a:pt x="1265" y="338"/>
                    <a:pt x="1352" y="348"/>
                  </a:cubicBezTo>
                  <a:cubicBezTo>
                    <a:pt x="1365" y="525"/>
                    <a:pt x="1376" y="692"/>
                    <a:pt x="1397" y="866"/>
                  </a:cubicBezTo>
                  <a:cubicBezTo>
                    <a:pt x="1331" y="856"/>
                    <a:pt x="1254" y="824"/>
                    <a:pt x="1188" y="790"/>
                  </a:cubicBezTo>
                  <a:cubicBezTo>
                    <a:pt x="1122" y="758"/>
                    <a:pt x="1056" y="734"/>
                    <a:pt x="990" y="692"/>
                  </a:cubicBezTo>
                  <a:cubicBezTo>
                    <a:pt x="934" y="658"/>
                    <a:pt x="868" y="613"/>
                    <a:pt x="824" y="560"/>
                  </a:cubicBezTo>
                  <a:cubicBezTo>
                    <a:pt x="813" y="547"/>
                    <a:pt x="802" y="536"/>
                    <a:pt x="792" y="525"/>
                  </a:cubicBezTo>
                  <a:cubicBezTo>
                    <a:pt x="787" y="520"/>
                    <a:pt x="778" y="518"/>
                    <a:pt x="769" y="518"/>
                  </a:cubicBezTo>
                  <a:cubicBezTo>
                    <a:pt x="761" y="518"/>
                    <a:pt x="752" y="520"/>
                    <a:pt x="747" y="525"/>
                  </a:cubicBezTo>
                  <a:cubicBezTo>
                    <a:pt x="705" y="525"/>
                    <a:pt x="660" y="536"/>
                    <a:pt x="615" y="536"/>
                  </a:cubicBezTo>
                  <a:cubicBezTo>
                    <a:pt x="589" y="539"/>
                    <a:pt x="563" y="540"/>
                    <a:pt x="535" y="540"/>
                  </a:cubicBezTo>
                  <a:cubicBezTo>
                    <a:pt x="470" y="540"/>
                    <a:pt x="402" y="533"/>
                    <a:pt x="340" y="525"/>
                  </a:cubicBezTo>
                  <a:cubicBezTo>
                    <a:pt x="329" y="494"/>
                    <a:pt x="308" y="459"/>
                    <a:pt x="295" y="438"/>
                  </a:cubicBezTo>
                  <a:cubicBezTo>
                    <a:pt x="218" y="282"/>
                    <a:pt x="142" y="150"/>
                    <a:pt x="31" y="18"/>
                  </a:cubicBezTo>
                  <a:cubicBezTo>
                    <a:pt x="29" y="16"/>
                    <a:pt x="27" y="16"/>
                    <a:pt x="25" y="16"/>
                  </a:cubicBezTo>
                  <a:cubicBezTo>
                    <a:pt x="14" y="16"/>
                    <a:pt x="1" y="33"/>
                    <a:pt x="10" y="42"/>
                  </a:cubicBezTo>
                  <a:cubicBezTo>
                    <a:pt x="208" y="272"/>
                    <a:pt x="319" y="560"/>
                    <a:pt x="440" y="824"/>
                  </a:cubicBezTo>
                  <a:cubicBezTo>
                    <a:pt x="506" y="967"/>
                    <a:pt x="573" y="1109"/>
                    <a:pt x="670" y="1220"/>
                  </a:cubicBezTo>
                  <a:cubicBezTo>
                    <a:pt x="757" y="1318"/>
                    <a:pt x="868" y="1405"/>
                    <a:pt x="1001" y="1440"/>
                  </a:cubicBezTo>
                  <a:cubicBezTo>
                    <a:pt x="1051" y="1453"/>
                    <a:pt x="1102" y="1458"/>
                    <a:pt x="1152" y="1458"/>
                  </a:cubicBezTo>
                  <a:cubicBezTo>
                    <a:pt x="1277" y="1458"/>
                    <a:pt x="1400" y="1424"/>
                    <a:pt x="1518" y="1384"/>
                  </a:cubicBezTo>
                  <a:cubicBezTo>
                    <a:pt x="1529" y="1384"/>
                    <a:pt x="1540" y="1374"/>
                    <a:pt x="1540" y="1363"/>
                  </a:cubicBezTo>
                  <a:cubicBezTo>
                    <a:pt x="1463" y="1099"/>
                    <a:pt x="1418" y="835"/>
                    <a:pt x="1397" y="570"/>
                  </a:cubicBezTo>
                  <a:cubicBezTo>
                    <a:pt x="1397" y="494"/>
                    <a:pt x="1386" y="415"/>
                    <a:pt x="1386" y="338"/>
                  </a:cubicBezTo>
                  <a:cubicBezTo>
                    <a:pt x="1386" y="327"/>
                    <a:pt x="1386" y="327"/>
                    <a:pt x="1376" y="327"/>
                  </a:cubicBezTo>
                  <a:cubicBezTo>
                    <a:pt x="1199" y="296"/>
                    <a:pt x="1035" y="195"/>
                    <a:pt x="890" y="97"/>
                  </a:cubicBezTo>
                  <a:cubicBezTo>
                    <a:pt x="879" y="74"/>
                    <a:pt x="858" y="63"/>
                    <a:pt x="847" y="53"/>
                  </a:cubicBezTo>
                  <a:cubicBezTo>
                    <a:pt x="824" y="42"/>
                    <a:pt x="813" y="18"/>
                    <a:pt x="792" y="8"/>
                  </a:cubicBezTo>
                  <a:cubicBezTo>
                    <a:pt x="781" y="3"/>
                    <a:pt x="771" y="1"/>
                    <a:pt x="762" y="1"/>
                  </a:cubicBezTo>
                  <a:close/>
                </a:path>
              </a:pathLst>
            </a:custGeom>
            <a:solidFill>
              <a:srgbClr val="2034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p39"/>
            <p:cNvSpPr/>
            <p:nvPr/>
          </p:nvSpPr>
          <p:spPr>
            <a:xfrm>
              <a:off x="2733086" y="1363168"/>
              <a:ext cx="28866" cy="23693"/>
            </a:xfrm>
            <a:custGeom>
              <a:rect b="b" l="l" r="r" t="t"/>
              <a:pathLst>
                <a:path extrusionOk="0" h="513" w="625">
                  <a:moveTo>
                    <a:pt x="602" y="0"/>
                  </a:moveTo>
                  <a:cubicBezTo>
                    <a:pt x="599" y="0"/>
                    <a:pt x="596" y="1"/>
                    <a:pt x="593" y="3"/>
                  </a:cubicBezTo>
                  <a:cubicBezTo>
                    <a:pt x="373" y="135"/>
                    <a:pt x="175" y="288"/>
                    <a:pt x="11" y="486"/>
                  </a:cubicBezTo>
                  <a:cubicBezTo>
                    <a:pt x="1" y="497"/>
                    <a:pt x="14" y="513"/>
                    <a:pt x="31" y="513"/>
                  </a:cubicBezTo>
                  <a:cubicBezTo>
                    <a:pt x="35" y="513"/>
                    <a:pt x="39" y="512"/>
                    <a:pt x="43" y="510"/>
                  </a:cubicBezTo>
                  <a:cubicBezTo>
                    <a:pt x="196" y="322"/>
                    <a:pt x="394" y="156"/>
                    <a:pt x="606" y="37"/>
                  </a:cubicBezTo>
                  <a:cubicBezTo>
                    <a:pt x="624" y="26"/>
                    <a:pt x="619" y="0"/>
                    <a:pt x="602" y="0"/>
                  </a:cubicBezTo>
                  <a:close/>
                </a:path>
              </a:pathLst>
            </a:custGeom>
            <a:solidFill>
              <a:srgbClr val="2034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39"/>
            <p:cNvSpPr/>
            <p:nvPr/>
          </p:nvSpPr>
          <p:spPr>
            <a:xfrm>
              <a:off x="2613973" y="1145633"/>
              <a:ext cx="33115" cy="45816"/>
            </a:xfrm>
            <a:custGeom>
              <a:rect b="b" l="l" r="r" t="t"/>
              <a:pathLst>
                <a:path extrusionOk="0" h="992" w="717">
                  <a:moveTo>
                    <a:pt x="279" y="0"/>
                  </a:moveTo>
                  <a:cubicBezTo>
                    <a:pt x="208" y="0"/>
                    <a:pt x="128" y="49"/>
                    <a:pt x="80" y="110"/>
                  </a:cubicBezTo>
                  <a:cubicBezTo>
                    <a:pt x="56" y="144"/>
                    <a:pt x="25" y="189"/>
                    <a:pt x="14" y="231"/>
                  </a:cubicBezTo>
                  <a:cubicBezTo>
                    <a:pt x="1" y="276"/>
                    <a:pt x="1" y="321"/>
                    <a:pt x="14" y="374"/>
                  </a:cubicBezTo>
                  <a:cubicBezTo>
                    <a:pt x="25" y="419"/>
                    <a:pt x="46" y="474"/>
                    <a:pt x="67" y="519"/>
                  </a:cubicBezTo>
                  <a:cubicBezTo>
                    <a:pt x="91" y="572"/>
                    <a:pt x="112" y="617"/>
                    <a:pt x="133" y="662"/>
                  </a:cubicBezTo>
                  <a:cubicBezTo>
                    <a:pt x="167" y="717"/>
                    <a:pt x="188" y="770"/>
                    <a:pt x="223" y="815"/>
                  </a:cubicBezTo>
                  <a:cubicBezTo>
                    <a:pt x="244" y="860"/>
                    <a:pt x="321" y="968"/>
                    <a:pt x="331" y="968"/>
                  </a:cubicBezTo>
                  <a:cubicBezTo>
                    <a:pt x="351" y="985"/>
                    <a:pt x="373" y="991"/>
                    <a:pt x="396" y="991"/>
                  </a:cubicBezTo>
                  <a:cubicBezTo>
                    <a:pt x="452" y="991"/>
                    <a:pt x="514" y="953"/>
                    <a:pt x="553" y="916"/>
                  </a:cubicBezTo>
                  <a:cubicBezTo>
                    <a:pt x="619" y="860"/>
                    <a:pt x="661" y="783"/>
                    <a:pt x="685" y="694"/>
                  </a:cubicBezTo>
                  <a:cubicBezTo>
                    <a:pt x="717" y="495"/>
                    <a:pt x="640" y="297"/>
                    <a:pt x="519" y="144"/>
                  </a:cubicBezTo>
                  <a:cubicBezTo>
                    <a:pt x="463" y="78"/>
                    <a:pt x="397" y="12"/>
                    <a:pt x="299" y="1"/>
                  </a:cubicBezTo>
                  <a:cubicBezTo>
                    <a:pt x="293" y="0"/>
                    <a:pt x="286" y="0"/>
                    <a:pt x="279" y="0"/>
                  </a:cubicBezTo>
                  <a:close/>
                </a:path>
              </a:pathLst>
            </a:custGeom>
            <a:solidFill>
              <a:srgbClr val="9BE7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26" name="Google Shape;626;p39"/>
          <p:cNvGrpSpPr/>
          <p:nvPr/>
        </p:nvGrpSpPr>
        <p:grpSpPr>
          <a:xfrm>
            <a:off x="6641380" y="3643972"/>
            <a:ext cx="882355" cy="1499401"/>
            <a:chOff x="3329350" y="3724325"/>
            <a:chExt cx="256000" cy="435025"/>
          </a:xfrm>
        </p:grpSpPr>
        <p:sp>
          <p:nvSpPr>
            <p:cNvPr id="627" name="Google Shape;627;p39"/>
            <p:cNvSpPr/>
            <p:nvPr/>
          </p:nvSpPr>
          <p:spPr>
            <a:xfrm>
              <a:off x="3373675" y="3922675"/>
              <a:ext cx="211675" cy="197900"/>
            </a:xfrm>
            <a:custGeom>
              <a:rect b="b" l="l" r="r" t="t"/>
              <a:pathLst>
                <a:path extrusionOk="0" h="7916" w="8467">
                  <a:moveTo>
                    <a:pt x="5370" y="0"/>
                  </a:moveTo>
                  <a:cubicBezTo>
                    <a:pt x="5145" y="0"/>
                    <a:pt x="4917" y="28"/>
                    <a:pt x="4691" y="87"/>
                  </a:cubicBezTo>
                  <a:cubicBezTo>
                    <a:pt x="4204" y="219"/>
                    <a:pt x="3742" y="483"/>
                    <a:pt x="3425" y="890"/>
                  </a:cubicBezTo>
                  <a:cubicBezTo>
                    <a:pt x="3335" y="990"/>
                    <a:pt x="3269" y="1099"/>
                    <a:pt x="3203" y="1210"/>
                  </a:cubicBezTo>
                  <a:cubicBezTo>
                    <a:pt x="2698" y="2013"/>
                    <a:pt x="2542" y="3028"/>
                    <a:pt x="1850" y="3699"/>
                  </a:cubicBezTo>
                  <a:cubicBezTo>
                    <a:pt x="1784" y="3765"/>
                    <a:pt x="1707" y="3820"/>
                    <a:pt x="1628" y="3886"/>
                  </a:cubicBezTo>
                  <a:cubicBezTo>
                    <a:pt x="1597" y="3908"/>
                    <a:pt x="1552" y="3939"/>
                    <a:pt x="1520" y="3974"/>
                  </a:cubicBezTo>
                  <a:cubicBezTo>
                    <a:pt x="1155" y="4227"/>
                    <a:pt x="769" y="4436"/>
                    <a:pt x="474" y="4766"/>
                  </a:cubicBezTo>
                  <a:cubicBezTo>
                    <a:pt x="122" y="5163"/>
                    <a:pt x="1" y="5681"/>
                    <a:pt x="133" y="6185"/>
                  </a:cubicBezTo>
                  <a:cubicBezTo>
                    <a:pt x="439" y="7364"/>
                    <a:pt x="1750" y="7826"/>
                    <a:pt x="2841" y="7903"/>
                  </a:cubicBezTo>
                  <a:cubicBezTo>
                    <a:pt x="2959" y="7911"/>
                    <a:pt x="3077" y="7915"/>
                    <a:pt x="3194" y="7915"/>
                  </a:cubicBezTo>
                  <a:cubicBezTo>
                    <a:pt x="5400" y="7915"/>
                    <a:pt x="7573" y="6455"/>
                    <a:pt x="8168" y="4283"/>
                  </a:cubicBezTo>
                  <a:cubicBezTo>
                    <a:pt x="8467" y="3170"/>
                    <a:pt x="8279" y="1958"/>
                    <a:pt x="7542" y="1046"/>
                  </a:cubicBezTo>
                  <a:cubicBezTo>
                    <a:pt x="6994" y="386"/>
                    <a:pt x="6203" y="0"/>
                    <a:pt x="5370" y="0"/>
                  </a:cubicBezTo>
                  <a:close/>
                </a:path>
              </a:pathLst>
            </a:custGeom>
            <a:solidFill>
              <a:srgbClr val="A7DD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p39"/>
            <p:cNvSpPr/>
            <p:nvPr/>
          </p:nvSpPr>
          <p:spPr>
            <a:xfrm>
              <a:off x="3329350" y="3838900"/>
              <a:ext cx="112325" cy="320450"/>
            </a:xfrm>
            <a:custGeom>
              <a:rect b="b" l="l" r="r" t="t"/>
              <a:pathLst>
                <a:path extrusionOk="0" h="12818" w="4493">
                  <a:moveTo>
                    <a:pt x="1624" y="0"/>
                  </a:moveTo>
                  <a:cubicBezTo>
                    <a:pt x="1615" y="0"/>
                    <a:pt x="1606" y="1"/>
                    <a:pt x="1597" y="3"/>
                  </a:cubicBezTo>
                  <a:cubicBezTo>
                    <a:pt x="1586" y="3"/>
                    <a:pt x="1565" y="13"/>
                    <a:pt x="1552" y="37"/>
                  </a:cubicBezTo>
                  <a:cubicBezTo>
                    <a:pt x="1353" y="256"/>
                    <a:pt x="1057" y="1369"/>
                    <a:pt x="947" y="1623"/>
                  </a:cubicBezTo>
                  <a:cubicBezTo>
                    <a:pt x="838" y="1897"/>
                    <a:pt x="429" y="2854"/>
                    <a:pt x="484" y="3240"/>
                  </a:cubicBezTo>
                  <a:cubicBezTo>
                    <a:pt x="529" y="3636"/>
                    <a:pt x="1145" y="6212"/>
                    <a:pt x="1145" y="6212"/>
                  </a:cubicBezTo>
                  <a:lnTo>
                    <a:pt x="1" y="12818"/>
                  </a:lnTo>
                  <a:lnTo>
                    <a:pt x="3821" y="12818"/>
                  </a:lnTo>
                  <a:lnTo>
                    <a:pt x="3655" y="6609"/>
                  </a:lnTo>
                  <a:cubicBezTo>
                    <a:pt x="3655" y="6609"/>
                    <a:pt x="4492" y="5530"/>
                    <a:pt x="4117" y="3615"/>
                  </a:cubicBezTo>
                  <a:cubicBezTo>
                    <a:pt x="4117" y="3615"/>
                    <a:pt x="4284" y="2798"/>
                    <a:pt x="4218" y="2426"/>
                  </a:cubicBezTo>
                  <a:cubicBezTo>
                    <a:pt x="4169" y="2148"/>
                    <a:pt x="3879" y="2112"/>
                    <a:pt x="3731" y="2112"/>
                  </a:cubicBezTo>
                  <a:cubicBezTo>
                    <a:pt x="3679" y="2112"/>
                    <a:pt x="3644" y="2117"/>
                    <a:pt x="3644" y="2117"/>
                  </a:cubicBezTo>
                  <a:cubicBezTo>
                    <a:pt x="3644" y="2117"/>
                    <a:pt x="3557" y="1807"/>
                    <a:pt x="3414" y="1741"/>
                  </a:cubicBezTo>
                  <a:cubicBezTo>
                    <a:pt x="3370" y="1716"/>
                    <a:pt x="3313" y="1707"/>
                    <a:pt x="3256" y="1707"/>
                  </a:cubicBezTo>
                  <a:cubicBezTo>
                    <a:pt x="3141" y="1707"/>
                    <a:pt x="3029" y="1741"/>
                    <a:pt x="3029" y="1741"/>
                  </a:cubicBezTo>
                  <a:cubicBezTo>
                    <a:pt x="3029" y="1741"/>
                    <a:pt x="3029" y="1258"/>
                    <a:pt x="2886" y="1136"/>
                  </a:cubicBezTo>
                  <a:cubicBezTo>
                    <a:pt x="2794" y="1068"/>
                    <a:pt x="2621" y="1055"/>
                    <a:pt x="2505" y="1055"/>
                  </a:cubicBezTo>
                  <a:cubicBezTo>
                    <a:pt x="2437" y="1055"/>
                    <a:pt x="2389" y="1060"/>
                    <a:pt x="2389" y="1060"/>
                  </a:cubicBezTo>
                  <a:cubicBezTo>
                    <a:pt x="2389" y="1060"/>
                    <a:pt x="2598" y="531"/>
                    <a:pt x="2511" y="389"/>
                  </a:cubicBezTo>
                  <a:cubicBezTo>
                    <a:pt x="2468" y="324"/>
                    <a:pt x="2417" y="282"/>
                    <a:pt x="2330" y="282"/>
                  </a:cubicBezTo>
                  <a:cubicBezTo>
                    <a:pt x="2240" y="282"/>
                    <a:pt x="2112" y="326"/>
                    <a:pt x="1916" y="434"/>
                  </a:cubicBezTo>
                  <a:cubicBezTo>
                    <a:pt x="1916" y="434"/>
                    <a:pt x="1850" y="169"/>
                    <a:pt x="1729" y="58"/>
                  </a:cubicBezTo>
                  <a:cubicBezTo>
                    <a:pt x="1702" y="21"/>
                    <a:pt x="1667" y="0"/>
                    <a:pt x="1624" y="0"/>
                  </a:cubicBezTo>
                  <a:close/>
                </a:path>
              </a:pathLst>
            </a:custGeom>
            <a:solidFill>
              <a:srgbClr val="EF8F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p39"/>
            <p:cNvSpPr/>
            <p:nvPr/>
          </p:nvSpPr>
          <p:spPr>
            <a:xfrm>
              <a:off x="3374075" y="3902600"/>
              <a:ext cx="15875" cy="18000"/>
            </a:xfrm>
            <a:custGeom>
              <a:rect b="b" l="l" r="r" t="t"/>
              <a:pathLst>
                <a:path extrusionOk="0" h="720" w="635">
                  <a:moveTo>
                    <a:pt x="341" y="0"/>
                  </a:moveTo>
                  <a:cubicBezTo>
                    <a:pt x="200" y="0"/>
                    <a:pt x="64" y="134"/>
                    <a:pt x="51" y="306"/>
                  </a:cubicBezTo>
                  <a:cubicBezTo>
                    <a:pt x="1" y="506"/>
                    <a:pt x="158" y="720"/>
                    <a:pt x="334" y="720"/>
                  </a:cubicBezTo>
                  <a:cubicBezTo>
                    <a:pt x="390" y="720"/>
                    <a:pt x="449" y="698"/>
                    <a:pt x="502" y="647"/>
                  </a:cubicBezTo>
                  <a:cubicBezTo>
                    <a:pt x="621" y="504"/>
                    <a:pt x="635" y="285"/>
                    <a:pt x="555" y="131"/>
                  </a:cubicBezTo>
                  <a:cubicBezTo>
                    <a:pt x="494" y="39"/>
                    <a:pt x="417" y="0"/>
                    <a:pt x="341" y="0"/>
                  </a:cubicBezTo>
                  <a:close/>
                </a:path>
              </a:pathLst>
            </a:custGeom>
            <a:solidFill>
              <a:srgbClr val="68D2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p39"/>
            <p:cNvSpPr/>
            <p:nvPr/>
          </p:nvSpPr>
          <p:spPr>
            <a:xfrm>
              <a:off x="3406975" y="3920350"/>
              <a:ext cx="14800" cy="17975"/>
            </a:xfrm>
            <a:custGeom>
              <a:rect b="b" l="l" r="r" t="t"/>
              <a:pathLst>
                <a:path extrusionOk="0" h="719" w="592">
                  <a:moveTo>
                    <a:pt x="306" y="1"/>
                  </a:moveTo>
                  <a:cubicBezTo>
                    <a:pt x="267" y="1"/>
                    <a:pt x="224" y="15"/>
                    <a:pt x="177" y="48"/>
                  </a:cubicBezTo>
                  <a:cubicBezTo>
                    <a:pt x="56" y="159"/>
                    <a:pt x="0" y="399"/>
                    <a:pt x="66" y="555"/>
                  </a:cubicBezTo>
                  <a:cubicBezTo>
                    <a:pt x="105" y="667"/>
                    <a:pt x="193" y="719"/>
                    <a:pt x="282" y="719"/>
                  </a:cubicBezTo>
                  <a:cubicBezTo>
                    <a:pt x="395" y="719"/>
                    <a:pt x="510" y="636"/>
                    <a:pt x="529" y="489"/>
                  </a:cubicBezTo>
                  <a:cubicBezTo>
                    <a:pt x="592" y="317"/>
                    <a:pt x="492" y="1"/>
                    <a:pt x="306" y="1"/>
                  </a:cubicBezTo>
                  <a:close/>
                </a:path>
              </a:pathLst>
            </a:custGeom>
            <a:solidFill>
              <a:srgbClr val="68D2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39"/>
            <p:cNvSpPr/>
            <p:nvPr/>
          </p:nvSpPr>
          <p:spPr>
            <a:xfrm>
              <a:off x="3387425" y="3915550"/>
              <a:ext cx="16800" cy="17825"/>
            </a:xfrm>
            <a:custGeom>
              <a:rect b="b" l="l" r="r" t="t"/>
              <a:pathLst>
                <a:path extrusionOk="0" h="713" w="672">
                  <a:moveTo>
                    <a:pt x="324" y="1"/>
                  </a:moveTo>
                  <a:cubicBezTo>
                    <a:pt x="286" y="1"/>
                    <a:pt x="249" y="13"/>
                    <a:pt x="219" y="42"/>
                  </a:cubicBezTo>
                  <a:cubicBezTo>
                    <a:pt x="34" y="208"/>
                    <a:pt x="0" y="657"/>
                    <a:pt x="320" y="713"/>
                  </a:cubicBezTo>
                  <a:cubicBezTo>
                    <a:pt x="584" y="713"/>
                    <a:pt x="671" y="295"/>
                    <a:pt x="529" y="108"/>
                  </a:cubicBezTo>
                  <a:cubicBezTo>
                    <a:pt x="484" y="49"/>
                    <a:pt x="401" y="1"/>
                    <a:pt x="324" y="1"/>
                  </a:cubicBezTo>
                  <a:close/>
                </a:path>
              </a:pathLst>
            </a:custGeom>
            <a:solidFill>
              <a:srgbClr val="68D2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p39"/>
            <p:cNvSpPr/>
            <p:nvPr/>
          </p:nvSpPr>
          <p:spPr>
            <a:xfrm>
              <a:off x="3359825" y="3838775"/>
              <a:ext cx="11950" cy="15525"/>
            </a:xfrm>
            <a:custGeom>
              <a:rect b="b" l="l" r="r" t="t"/>
              <a:pathLst>
                <a:path extrusionOk="0" h="621" w="478">
                  <a:moveTo>
                    <a:pt x="407" y="1"/>
                  </a:moveTo>
                  <a:cubicBezTo>
                    <a:pt x="269" y="1"/>
                    <a:pt x="1" y="515"/>
                    <a:pt x="82" y="613"/>
                  </a:cubicBezTo>
                  <a:cubicBezTo>
                    <a:pt x="100" y="618"/>
                    <a:pt x="117" y="620"/>
                    <a:pt x="134" y="620"/>
                  </a:cubicBezTo>
                  <a:cubicBezTo>
                    <a:pt x="340" y="620"/>
                    <a:pt x="446" y="269"/>
                    <a:pt x="478" y="108"/>
                  </a:cubicBezTo>
                  <a:cubicBezTo>
                    <a:pt x="467" y="32"/>
                    <a:pt x="441" y="1"/>
                    <a:pt x="407" y="1"/>
                  </a:cubicBezTo>
                  <a:close/>
                </a:path>
              </a:pathLst>
            </a:custGeom>
            <a:solidFill>
              <a:srgbClr val="68D2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p39"/>
            <p:cNvSpPr/>
            <p:nvPr/>
          </p:nvSpPr>
          <p:spPr>
            <a:xfrm>
              <a:off x="3372550" y="3865200"/>
              <a:ext cx="56625" cy="74050"/>
            </a:xfrm>
            <a:custGeom>
              <a:rect b="b" l="l" r="r" t="t"/>
              <a:pathLst>
                <a:path extrusionOk="0" h="2962" w="2265">
                  <a:moveTo>
                    <a:pt x="677" y="1"/>
                  </a:moveTo>
                  <a:cubicBezTo>
                    <a:pt x="672" y="1"/>
                    <a:pt x="666" y="3"/>
                    <a:pt x="661" y="8"/>
                  </a:cubicBezTo>
                  <a:cubicBezTo>
                    <a:pt x="550" y="129"/>
                    <a:pt x="452" y="272"/>
                    <a:pt x="365" y="415"/>
                  </a:cubicBezTo>
                  <a:cubicBezTo>
                    <a:pt x="320" y="491"/>
                    <a:pt x="275" y="571"/>
                    <a:pt x="244" y="647"/>
                  </a:cubicBezTo>
                  <a:cubicBezTo>
                    <a:pt x="188" y="769"/>
                    <a:pt x="143" y="888"/>
                    <a:pt x="101" y="1009"/>
                  </a:cubicBezTo>
                  <a:cubicBezTo>
                    <a:pt x="77" y="1086"/>
                    <a:pt x="67" y="1165"/>
                    <a:pt x="46" y="1242"/>
                  </a:cubicBezTo>
                  <a:cubicBezTo>
                    <a:pt x="46" y="1252"/>
                    <a:pt x="46" y="1273"/>
                    <a:pt x="35" y="1297"/>
                  </a:cubicBezTo>
                  <a:cubicBezTo>
                    <a:pt x="22" y="1395"/>
                    <a:pt x="11" y="1495"/>
                    <a:pt x="11" y="1583"/>
                  </a:cubicBezTo>
                  <a:cubicBezTo>
                    <a:pt x="1" y="1781"/>
                    <a:pt x="22" y="1989"/>
                    <a:pt x="167" y="2132"/>
                  </a:cubicBezTo>
                  <a:cubicBezTo>
                    <a:pt x="233" y="2198"/>
                    <a:pt x="320" y="2233"/>
                    <a:pt x="408" y="2233"/>
                  </a:cubicBezTo>
                  <a:cubicBezTo>
                    <a:pt x="497" y="2233"/>
                    <a:pt x="574" y="2198"/>
                    <a:pt x="640" y="2143"/>
                  </a:cubicBezTo>
                  <a:lnTo>
                    <a:pt x="640" y="2143"/>
                  </a:lnTo>
                  <a:cubicBezTo>
                    <a:pt x="629" y="2209"/>
                    <a:pt x="629" y="2275"/>
                    <a:pt x="629" y="2341"/>
                  </a:cubicBezTo>
                  <a:cubicBezTo>
                    <a:pt x="640" y="2507"/>
                    <a:pt x="706" y="2706"/>
                    <a:pt x="881" y="2761"/>
                  </a:cubicBezTo>
                  <a:cubicBezTo>
                    <a:pt x="911" y="2771"/>
                    <a:pt x="942" y="2776"/>
                    <a:pt x="971" y="2776"/>
                  </a:cubicBezTo>
                  <a:cubicBezTo>
                    <a:pt x="1132" y="2776"/>
                    <a:pt x="1275" y="2638"/>
                    <a:pt x="1377" y="2518"/>
                  </a:cubicBezTo>
                  <a:cubicBezTo>
                    <a:pt x="1377" y="2605"/>
                    <a:pt x="1388" y="2695"/>
                    <a:pt x="1422" y="2772"/>
                  </a:cubicBezTo>
                  <a:cubicBezTo>
                    <a:pt x="1464" y="2848"/>
                    <a:pt x="1520" y="2904"/>
                    <a:pt x="1597" y="2935"/>
                  </a:cubicBezTo>
                  <a:cubicBezTo>
                    <a:pt x="1635" y="2953"/>
                    <a:pt x="1677" y="2961"/>
                    <a:pt x="1718" y="2961"/>
                  </a:cubicBezTo>
                  <a:cubicBezTo>
                    <a:pt x="1760" y="2961"/>
                    <a:pt x="1801" y="2953"/>
                    <a:pt x="1840" y="2935"/>
                  </a:cubicBezTo>
                  <a:cubicBezTo>
                    <a:pt x="2048" y="2869"/>
                    <a:pt x="2159" y="2671"/>
                    <a:pt x="2257" y="2497"/>
                  </a:cubicBezTo>
                  <a:cubicBezTo>
                    <a:pt x="2265" y="2480"/>
                    <a:pt x="2245" y="2464"/>
                    <a:pt x="2230" y="2464"/>
                  </a:cubicBezTo>
                  <a:cubicBezTo>
                    <a:pt x="2224" y="2464"/>
                    <a:pt x="2218" y="2467"/>
                    <a:pt x="2215" y="2473"/>
                  </a:cubicBezTo>
                  <a:cubicBezTo>
                    <a:pt x="2136" y="2629"/>
                    <a:pt x="2048" y="2793"/>
                    <a:pt x="1895" y="2869"/>
                  </a:cubicBezTo>
                  <a:cubicBezTo>
                    <a:pt x="1844" y="2899"/>
                    <a:pt x="1786" y="2914"/>
                    <a:pt x="1728" y="2914"/>
                  </a:cubicBezTo>
                  <a:cubicBezTo>
                    <a:pt x="1699" y="2914"/>
                    <a:pt x="1670" y="2911"/>
                    <a:pt x="1642" y="2904"/>
                  </a:cubicBezTo>
                  <a:cubicBezTo>
                    <a:pt x="1565" y="2883"/>
                    <a:pt x="1509" y="2827"/>
                    <a:pt x="1464" y="2761"/>
                  </a:cubicBezTo>
                  <a:cubicBezTo>
                    <a:pt x="1377" y="2584"/>
                    <a:pt x="1433" y="2386"/>
                    <a:pt x="1475" y="2209"/>
                  </a:cubicBezTo>
                  <a:cubicBezTo>
                    <a:pt x="1520" y="2024"/>
                    <a:pt x="1586" y="1847"/>
                    <a:pt x="1663" y="1670"/>
                  </a:cubicBezTo>
                  <a:cubicBezTo>
                    <a:pt x="1752" y="1472"/>
                    <a:pt x="1850" y="1284"/>
                    <a:pt x="1961" y="1110"/>
                  </a:cubicBezTo>
                  <a:cubicBezTo>
                    <a:pt x="1969" y="1093"/>
                    <a:pt x="1954" y="1077"/>
                    <a:pt x="1937" y="1077"/>
                  </a:cubicBezTo>
                  <a:cubicBezTo>
                    <a:pt x="1930" y="1077"/>
                    <a:pt x="1922" y="1080"/>
                    <a:pt x="1916" y="1086"/>
                  </a:cubicBezTo>
                  <a:cubicBezTo>
                    <a:pt x="1708" y="1429"/>
                    <a:pt x="1541" y="1802"/>
                    <a:pt x="1433" y="2198"/>
                  </a:cubicBezTo>
                  <a:cubicBezTo>
                    <a:pt x="1409" y="2288"/>
                    <a:pt x="1388" y="2365"/>
                    <a:pt x="1377" y="2452"/>
                  </a:cubicBezTo>
                  <a:cubicBezTo>
                    <a:pt x="1377" y="2452"/>
                    <a:pt x="1367" y="2452"/>
                    <a:pt x="1367" y="2462"/>
                  </a:cubicBezTo>
                  <a:cubicBezTo>
                    <a:pt x="1263" y="2585"/>
                    <a:pt x="1133" y="2729"/>
                    <a:pt x="964" y="2729"/>
                  </a:cubicBezTo>
                  <a:cubicBezTo>
                    <a:pt x="951" y="2729"/>
                    <a:pt x="938" y="2728"/>
                    <a:pt x="925" y="2727"/>
                  </a:cubicBezTo>
                  <a:cubicBezTo>
                    <a:pt x="738" y="2695"/>
                    <a:pt x="682" y="2486"/>
                    <a:pt x="672" y="2320"/>
                  </a:cubicBezTo>
                  <a:cubicBezTo>
                    <a:pt x="661" y="1945"/>
                    <a:pt x="804" y="1583"/>
                    <a:pt x="991" y="1252"/>
                  </a:cubicBezTo>
                  <a:cubicBezTo>
                    <a:pt x="1102" y="1065"/>
                    <a:pt x="1224" y="888"/>
                    <a:pt x="1343" y="713"/>
                  </a:cubicBezTo>
                  <a:cubicBezTo>
                    <a:pt x="1352" y="696"/>
                    <a:pt x="1338" y="681"/>
                    <a:pt x="1321" y="681"/>
                  </a:cubicBezTo>
                  <a:cubicBezTo>
                    <a:pt x="1314" y="681"/>
                    <a:pt x="1307" y="683"/>
                    <a:pt x="1301" y="689"/>
                  </a:cubicBezTo>
                  <a:cubicBezTo>
                    <a:pt x="1068" y="1020"/>
                    <a:pt x="838" y="1363"/>
                    <a:pt x="717" y="1746"/>
                  </a:cubicBezTo>
                  <a:cubicBezTo>
                    <a:pt x="682" y="1868"/>
                    <a:pt x="651" y="1979"/>
                    <a:pt x="640" y="2100"/>
                  </a:cubicBezTo>
                  <a:cubicBezTo>
                    <a:pt x="635" y="2095"/>
                    <a:pt x="629" y="2093"/>
                    <a:pt x="623" y="2093"/>
                  </a:cubicBezTo>
                  <a:cubicBezTo>
                    <a:pt x="617" y="2093"/>
                    <a:pt x="611" y="2095"/>
                    <a:pt x="606" y="2100"/>
                  </a:cubicBezTo>
                  <a:cubicBezTo>
                    <a:pt x="569" y="2158"/>
                    <a:pt x="504" y="2190"/>
                    <a:pt x="437" y="2190"/>
                  </a:cubicBezTo>
                  <a:cubicBezTo>
                    <a:pt x="427" y="2190"/>
                    <a:pt x="417" y="2189"/>
                    <a:pt x="408" y="2188"/>
                  </a:cubicBezTo>
                  <a:cubicBezTo>
                    <a:pt x="320" y="2188"/>
                    <a:pt x="254" y="2156"/>
                    <a:pt x="188" y="2100"/>
                  </a:cubicBezTo>
                  <a:cubicBezTo>
                    <a:pt x="56" y="1958"/>
                    <a:pt x="46" y="1760"/>
                    <a:pt x="56" y="1572"/>
                  </a:cubicBezTo>
                  <a:cubicBezTo>
                    <a:pt x="67" y="1273"/>
                    <a:pt x="143" y="988"/>
                    <a:pt x="254" y="713"/>
                  </a:cubicBezTo>
                  <a:cubicBezTo>
                    <a:pt x="286" y="658"/>
                    <a:pt x="310" y="592"/>
                    <a:pt x="341" y="536"/>
                  </a:cubicBezTo>
                  <a:cubicBezTo>
                    <a:pt x="352" y="515"/>
                    <a:pt x="365" y="491"/>
                    <a:pt x="376" y="481"/>
                  </a:cubicBezTo>
                  <a:cubicBezTo>
                    <a:pt x="463" y="317"/>
                    <a:pt x="574" y="174"/>
                    <a:pt x="696" y="42"/>
                  </a:cubicBezTo>
                  <a:cubicBezTo>
                    <a:pt x="712" y="24"/>
                    <a:pt x="695" y="1"/>
                    <a:pt x="677" y="1"/>
                  </a:cubicBezTo>
                  <a:close/>
                </a:path>
              </a:pathLst>
            </a:custGeom>
            <a:solidFill>
              <a:srgbClr val="2034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p39"/>
            <p:cNvSpPr/>
            <p:nvPr/>
          </p:nvSpPr>
          <p:spPr>
            <a:xfrm>
              <a:off x="3371425" y="3850450"/>
              <a:ext cx="7750" cy="47200"/>
            </a:xfrm>
            <a:custGeom>
              <a:rect b="b" l="l" r="r" t="t"/>
              <a:pathLst>
                <a:path extrusionOk="0" h="1888" w="310">
                  <a:moveTo>
                    <a:pt x="287" y="1"/>
                  </a:moveTo>
                  <a:cubicBezTo>
                    <a:pt x="276" y="1"/>
                    <a:pt x="265" y="8"/>
                    <a:pt x="265" y="24"/>
                  </a:cubicBezTo>
                  <a:cubicBezTo>
                    <a:pt x="265" y="146"/>
                    <a:pt x="254" y="267"/>
                    <a:pt x="254" y="389"/>
                  </a:cubicBezTo>
                  <a:cubicBezTo>
                    <a:pt x="233" y="553"/>
                    <a:pt x="223" y="719"/>
                    <a:pt x="188" y="873"/>
                  </a:cubicBezTo>
                  <a:cubicBezTo>
                    <a:pt x="167" y="1039"/>
                    <a:pt x="133" y="1203"/>
                    <a:pt x="101" y="1369"/>
                  </a:cubicBezTo>
                  <a:cubicBezTo>
                    <a:pt x="67" y="1491"/>
                    <a:pt x="35" y="1623"/>
                    <a:pt x="1" y="1742"/>
                  </a:cubicBezTo>
                  <a:cubicBezTo>
                    <a:pt x="1" y="1755"/>
                    <a:pt x="1" y="1766"/>
                    <a:pt x="14" y="1766"/>
                  </a:cubicBezTo>
                  <a:cubicBezTo>
                    <a:pt x="35" y="1797"/>
                    <a:pt x="56" y="1842"/>
                    <a:pt x="67" y="1874"/>
                  </a:cubicBezTo>
                  <a:lnTo>
                    <a:pt x="80" y="1887"/>
                  </a:lnTo>
                  <a:lnTo>
                    <a:pt x="101" y="1887"/>
                  </a:lnTo>
                  <a:cubicBezTo>
                    <a:pt x="112" y="1874"/>
                    <a:pt x="112" y="1863"/>
                    <a:pt x="112" y="1853"/>
                  </a:cubicBezTo>
                  <a:lnTo>
                    <a:pt x="91" y="1832"/>
                  </a:lnTo>
                  <a:lnTo>
                    <a:pt x="46" y="1742"/>
                  </a:lnTo>
                  <a:cubicBezTo>
                    <a:pt x="122" y="1491"/>
                    <a:pt x="178" y="1237"/>
                    <a:pt x="223" y="984"/>
                  </a:cubicBezTo>
                  <a:cubicBezTo>
                    <a:pt x="244" y="830"/>
                    <a:pt x="265" y="674"/>
                    <a:pt x="289" y="521"/>
                  </a:cubicBezTo>
                  <a:lnTo>
                    <a:pt x="289" y="410"/>
                  </a:lnTo>
                  <a:cubicBezTo>
                    <a:pt x="299" y="278"/>
                    <a:pt x="310" y="156"/>
                    <a:pt x="310" y="24"/>
                  </a:cubicBezTo>
                  <a:cubicBezTo>
                    <a:pt x="310" y="8"/>
                    <a:pt x="299" y="1"/>
                    <a:pt x="287" y="1"/>
                  </a:cubicBezTo>
                  <a:close/>
                </a:path>
              </a:pathLst>
            </a:custGeom>
            <a:solidFill>
              <a:srgbClr val="2034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39"/>
            <p:cNvSpPr/>
            <p:nvPr/>
          </p:nvSpPr>
          <p:spPr>
            <a:xfrm>
              <a:off x="3392175" y="3933975"/>
              <a:ext cx="7950" cy="29250"/>
            </a:xfrm>
            <a:custGeom>
              <a:rect b="b" l="l" r="r" t="t"/>
              <a:pathLst>
                <a:path extrusionOk="0" h="1170" w="318">
                  <a:moveTo>
                    <a:pt x="37" y="0"/>
                  </a:moveTo>
                  <a:cubicBezTo>
                    <a:pt x="21" y="0"/>
                    <a:pt x="1" y="16"/>
                    <a:pt x="8" y="31"/>
                  </a:cubicBezTo>
                  <a:cubicBezTo>
                    <a:pt x="196" y="372"/>
                    <a:pt x="273" y="768"/>
                    <a:pt x="241" y="1154"/>
                  </a:cubicBezTo>
                  <a:cubicBezTo>
                    <a:pt x="241" y="1165"/>
                    <a:pt x="251" y="1170"/>
                    <a:pt x="262" y="1170"/>
                  </a:cubicBezTo>
                  <a:cubicBezTo>
                    <a:pt x="273" y="1170"/>
                    <a:pt x="283" y="1165"/>
                    <a:pt x="283" y="1154"/>
                  </a:cubicBezTo>
                  <a:cubicBezTo>
                    <a:pt x="317" y="758"/>
                    <a:pt x="241" y="361"/>
                    <a:pt x="53" y="10"/>
                  </a:cubicBezTo>
                  <a:cubicBezTo>
                    <a:pt x="50" y="3"/>
                    <a:pt x="44" y="0"/>
                    <a:pt x="37" y="0"/>
                  </a:cubicBezTo>
                  <a:close/>
                </a:path>
              </a:pathLst>
            </a:custGeom>
            <a:solidFill>
              <a:srgbClr val="2034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39"/>
            <p:cNvSpPr/>
            <p:nvPr/>
          </p:nvSpPr>
          <p:spPr>
            <a:xfrm>
              <a:off x="3376975" y="3863475"/>
              <a:ext cx="4725" cy="17925"/>
            </a:xfrm>
            <a:custGeom>
              <a:rect b="b" l="l" r="r" t="t"/>
              <a:pathLst>
                <a:path extrusionOk="0" h="717" w="189">
                  <a:moveTo>
                    <a:pt x="67" y="0"/>
                  </a:moveTo>
                  <a:cubicBezTo>
                    <a:pt x="43" y="153"/>
                    <a:pt x="22" y="309"/>
                    <a:pt x="1" y="463"/>
                  </a:cubicBezTo>
                  <a:cubicBezTo>
                    <a:pt x="22" y="550"/>
                    <a:pt x="43" y="640"/>
                    <a:pt x="67" y="716"/>
                  </a:cubicBezTo>
                  <a:cubicBezTo>
                    <a:pt x="98" y="640"/>
                    <a:pt x="143" y="560"/>
                    <a:pt x="188" y="484"/>
                  </a:cubicBezTo>
                  <a:cubicBezTo>
                    <a:pt x="143" y="320"/>
                    <a:pt x="98" y="153"/>
                    <a:pt x="67" y="0"/>
                  </a:cubicBezTo>
                  <a:close/>
                </a:path>
              </a:pathLst>
            </a:custGeom>
            <a:solidFill>
              <a:srgbClr val="2034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39"/>
            <p:cNvSpPr/>
            <p:nvPr/>
          </p:nvSpPr>
          <p:spPr>
            <a:xfrm>
              <a:off x="3341925" y="3735400"/>
              <a:ext cx="30650" cy="104975"/>
            </a:xfrm>
            <a:custGeom>
              <a:rect b="b" l="l" r="r" t="t"/>
              <a:pathLst>
                <a:path extrusionOk="0" h="4199" w="1226">
                  <a:moveTo>
                    <a:pt x="107" y="0"/>
                  </a:moveTo>
                  <a:cubicBezTo>
                    <a:pt x="56" y="0"/>
                    <a:pt x="1" y="40"/>
                    <a:pt x="15" y="103"/>
                  </a:cubicBezTo>
                  <a:cubicBezTo>
                    <a:pt x="71" y="311"/>
                    <a:pt x="124" y="520"/>
                    <a:pt x="179" y="742"/>
                  </a:cubicBezTo>
                  <a:cubicBezTo>
                    <a:pt x="235" y="940"/>
                    <a:pt x="280" y="1149"/>
                    <a:pt x="335" y="1358"/>
                  </a:cubicBezTo>
                  <a:cubicBezTo>
                    <a:pt x="388" y="1556"/>
                    <a:pt x="433" y="1765"/>
                    <a:pt x="488" y="1963"/>
                  </a:cubicBezTo>
                  <a:cubicBezTo>
                    <a:pt x="520" y="2106"/>
                    <a:pt x="565" y="2248"/>
                    <a:pt x="599" y="2404"/>
                  </a:cubicBezTo>
                  <a:cubicBezTo>
                    <a:pt x="610" y="2460"/>
                    <a:pt x="631" y="2513"/>
                    <a:pt x="642" y="2568"/>
                  </a:cubicBezTo>
                  <a:cubicBezTo>
                    <a:pt x="687" y="2777"/>
                    <a:pt x="742" y="2975"/>
                    <a:pt x="798" y="3173"/>
                  </a:cubicBezTo>
                  <a:lnTo>
                    <a:pt x="798" y="3186"/>
                  </a:lnTo>
                  <a:cubicBezTo>
                    <a:pt x="840" y="3384"/>
                    <a:pt x="895" y="3583"/>
                    <a:pt x="951" y="3791"/>
                  </a:cubicBezTo>
                  <a:cubicBezTo>
                    <a:pt x="983" y="3923"/>
                    <a:pt x="1017" y="4045"/>
                    <a:pt x="1049" y="4177"/>
                  </a:cubicBezTo>
                  <a:cubicBezTo>
                    <a:pt x="1062" y="4153"/>
                    <a:pt x="1083" y="4143"/>
                    <a:pt x="1094" y="4143"/>
                  </a:cubicBezTo>
                  <a:cubicBezTo>
                    <a:pt x="1103" y="4141"/>
                    <a:pt x="1112" y="4140"/>
                    <a:pt x="1121" y="4140"/>
                  </a:cubicBezTo>
                  <a:cubicBezTo>
                    <a:pt x="1164" y="4140"/>
                    <a:pt x="1199" y="4161"/>
                    <a:pt x="1226" y="4198"/>
                  </a:cubicBezTo>
                  <a:cubicBezTo>
                    <a:pt x="1194" y="4032"/>
                    <a:pt x="1149" y="3868"/>
                    <a:pt x="1104" y="3702"/>
                  </a:cubicBezTo>
                  <a:cubicBezTo>
                    <a:pt x="1104" y="3680"/>
                    <a:pt x="1094" y="3670"/>
                    <a:pt x="1094" y="3659"/>
                  </a:cubicBezTo>
                  <a:cubicBezTo>
                    <a:pt x="1049" y="3461"/>
                    <a:pt x="996" y="3273"/>
                    <a:pt x="951" y="3086"/>
                  </a:cubicBezTo>
                  <a:cubicBezTo>
                    <a:pt x="895" y="2888"/>
                    <a:pt x="850" y="2679"/>
                    <a:pt x="798" y="2481"/>
                  </a:cubicBezTo>
                  <a:cubicBezTo>
                    <a:pt x="742" y="2272"/>
                    <a:pt x="697" y="2074"/>
                    <a:pt x="642" y="1865"/>
                  </a:cubicBezTo>
                  <a:cubicBezTo>
                    <a:pt x="599" y="1699"/>
                    <a:pt x="554" y="1535"/>
                    <a:pt x="520" y="1358"/>
                  </a:cubicBezTo>
                  <a:lnTo>
                    <a:pt x="488" y="1257"/>
                  </a:lnTo>
                  <a:lnTo>
                    <a:pt x="335" y="652"/>
                  </a:lnTo>
                  <a:lnTo>
                    <a:pt x="190" y="58"/>
                  </a:lnTo>
                  <a:cubicBezTo>
                    <a:pt x="190" y="58"/>
                    <a:pt x="190" y="47"/>
                    <a:pt x="179" y="47"/>
                  </a:cubicBezTo>
                  <a:cubicBezTo>
                    <a:pt x="167" y="14"/>
                    <a:pt x="138" y="0"/>
                    <a:pt x="107" y="0"/>
                  </a:cubicBezTo>
                  <a:close/>
                </a:path>
              </a:pathLst>
            </a:custGeom>
            <a:solidFill>
              <a:srgbClr val="2034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p39"/>
            <p:cNvSpPr/>
            <p:nvPr/>
          </p:nvSpPr>
          <p:spPr>
            <a:xfrm>
              <a:off x="3538825" y="3797925"/>
              <a:ext cx="25" cy="25"/>
            </a:xfrm>
            <a:custGeom>
              <a:rect b="b" l="l" r="r" t="t"/>
              <a:pathLst>
                <a:path extrusionOk="0" h="1" w="1">
                  <a:moveTo>
                    <a:pt x="0" y="1"/>
                  </a:moveTo>
                  <a:close/>
                </a:path>
              </a:pathLst>
            </a:custGeom>
            <a:solidFill>
              <a:srgbClr val="EF8F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39"/>
            <p:cNvSpPr/>
            <p:nvPr/>
          </p:nvSpPr>
          <p:spPr>
            <a:xfrm>
              <a:off x="3346400" y="3724325"/>
              <a:ext cx="196550" cy="128225"/>
            </a:xfrm>
            <a:custGeom>
              <a:rect b="b" l="l" r="r" t="t"/>
              <a:pathLst>
                <a:path extrusionOk="0" h="5129" w="7862">
                  <a:moveTo>
                    <a:pt x="1198" y="1"/>
                  </a:moveTo>
                  <a:cubicBezTo>
                    <a:pt x="1132" y="1"/>
                    <a:pt x="1066" y="6"/>
                    <a:pt x="1002" y="17"/>
                  </a:cubicBezTo>
                  <a:cubicBezTo>
                    <a:pt x="640" y="83"/>
                    <a:pt x="320" y="281"/>
                    <a:pt x="0" y="490"/>
                  </a:cubicBezTo>
                  <a:cubicBezTo>
                    <a:pt x="11" y="490"/>
                    <a:pt x="11" y="501"/>
                    <a:pt x="11" y="501"/>
                  </a:cubicBezTo>
                  <a:lnTo>
                    <a:pt x="156" y="1095"/>
                  </a:lnTo>
                  <a:lnTo>
                    <a:pt x="309" y="1700"/>
                  </a:lnTo>
                  <a:lnTo>
                    <a:pt x="341" y="1801"/>
                  </a:lnTo>
                  <a:cubicBezTo>
                    <a:pt x="375" y="1978"/>
                    <a:pt x="420" y="2142"/>
                    <a:pt x="463" y="2308"/>
                  </a:cubicBezTo>
                  <a:cubicBezTo>
                    <a:pt x="518" y="2517"/>
                    <a:pt x="563" y="2715"/>
                    <a:pt x="619" y="2924"/>
                  </a:cubicBezTo>
                  <a:cubicBezTo>
                    <a:pt x="671" y="3122"/>
                    <a:pt x="716" y="3331"/>
                    <a:pt x="772" y="3529"/>
                  </a:cubicBezTo>
                  <a:cubicBezTo>
                    <a:pt x="817" y="3716"/>
                    <a:pt x="870" y="3904"/>
                    <a:pt x="915" y="4092"/>
                  </a:cubicBezTo>
                  <a:cubicBezTo>
                    <a:pt x="915" y="4113"/>
                    <a:pt x="925" y="4123"/>
                    <a:pt x="925" y="4134"/>
                  </a:cubicBezTo>
                  <a:cubicBezTo>
                    <a:pt x="1102" y="4047"/>
                    <a:pt x="1290" y="3970"/>
                    <a:pt x="1488" y="3936"/>
                  </a:cubicBezTo>
                  <a:cubicBezTo>
                    <a:pt x="1550" y="3924"/>
                    <a:pt x="1615" y="3918"/>
                    <a:pt x="1679" y="3918"/>
                  </a:cubicBezTo>
                  <a:cubicBezTo>
                    <a:pt x="1923" y="3918"/>
                    <a:pt x="2174" y="3999"/>
                    <a:pt x="2357" y="4145"/>
                  </a:cubicBezTo>
                  <a:cubicBezTo>
                    <a:pt x="2413" y="4200"/>
                    <a:pt x="2455" y="4266"/>
                    <a:pt x="2500" y="4332"/>
                  </a:cubicBezTo>
                  <a:cubicBezTo>
                    <a:pt x="2587" y="4475"/>
                    <a:pt x="2611" y="4652"/>
                    <a:pt x="2709" y="4795"/>
                  </a:cubicBezTo>
                  <a:cubicBezTo>
                    <a:pt x="2850" y="5024"/>
                    <a:pt x="3134" y="5128"/>
                    <a:pt x="3406" y="5128"/>
                  </a:cubicBezTo>
                  <a:cubicBezTo>
                    <a:pt x="3434" y="5128"/>
                    <a:pt x="3463" y="5127"/>
                    <a:pt x="3491" y="5125"/>
                  </a:cubicBezTo>
                  <a:cubicBezTo>
                    <a:pt x="3776" y="5114"/>
                    <a:pt x="4064" y="4993"/>
                    <a:pt x="4339" y="4895"/>
                  </a:cubicBezTo>
                  <a:cubicBezTo>
                    <a:pt x="5462" y="4464"/>
                    <a:pt x="6662" y="4256"/>
                    <a:pt x="7861" y="4256"/>
                  </a:cubicBezTo>
                  <a:lnTo>
                    <a:pt x="7785" y="3606"/>
                  </a:lnTo>
                  <a:lnTo>
                    <a:pt x="7697" y="2956"/>
                  </a:lnTo>
                  <a:lnTo>
                    <a:pt x="7621" y="2295"/>
                  </a:lnTo>
                  <a:lnTo>
                    <a:pt x="7541" y="1648"/>
                  </a:lnTo>
                  <a:lnTo>
                    <a:pt x="7454" y="998"/>
                  </a:lnTo>
                  <a:lnTo>
                    <a:pt x="7378" y="337"/>
                  </a:lnTo>
                  <a:cubicBezTo>
                    <a:pt x="6178" y="337"/>
                    <a:pt x="4978" y="546"/>
                    <a:pt x="3855" y="974"/>
                  </a:cubicBezTo>
                  <a:cubicBezTo>
                    <a:pt x="3578" y="1074"/>
                    <a:pt x="3303" y="1196"/>
                    <a:pt x="3007" y="1206"/>
                  </a:cubicBezTo>
                  <a:cubicBezTo>
                    <a:pt x="2981" y="1208"/>
                    <a:pt x="2955" y="1209"/>
                    <a:pt x="2928" y="1209"/>
                  </a:cubicBezTo>
                  <a:cubicBezTo>
                    <a:pt x="2654" y="1209"/>
                    <a:pt x="2375" y="1107"/>
                    <a:pt x="2225" y="876"/>
                  </a:cubicBezTo>
                  <a:cubicBezTo>
                    <a:pt x="2215" y="865"/>
                    <a:pt x="2204" y="842"/>
                    <a:pt x="2191" y="821"/>
                  </a:cubicBezTo>
                  <a:cubicBezTo>
                    <a:pt x="2125" y="699"/>
                    <a:pt x="2093" y="546"/>
                    <a:pt x="2016" y="414"/>
                  </a:cubicBezTo>
                  <a:cubicBezTo>
                    <a:pt x="1860" y="138"/>
                    <a:pt x="1528" y="1"/>
                    <a:pt x="1198" y="1"/>
                  </a:cubicBezTo>
                  <a:close/>
                </a:path>
              </a:pathLst>
            </a:custGeom>
            <a:solidFill>
              <a:srgbClr val="EF8F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39"/>
            <p:cNvSpPr/>
            <p:nvPr/>
          </p:nvSpPr>
          <p:spPr>
            <a:xfrm>
              <a:off x="3364825" y="3802750"/>
              <a:ext cx="178125" cy="49800"/>
            </a:xfrm>
            <a:custGeom>
              <a:rect b="b" l="l" r="r" t="t"/>
              <a:pathLst>
                <a:path extrusionOk="0" h="1992" w="7125">
                  <a:moveTo>
                    <a:pt x="846" y="1"/>
                  </a:moveTo>
                  <a:cubicBezTo>
                    <a:pt x="780" y="1"/>
                    <a:pt x="715" y="6"/>
                    <a:pt x="650" y="17"/>
                  </a:cubicBezTo>
                  <a:cubicBezTo>
                    <a:pt x="421" y="62"/>
                    <a:pt x="212" y="162"/>
                    <a:pt x="0" y="270"/>
                  </a:cubicBezTo>
                  <a:cubicBezTo>
                    <a:pt x="14" y="315"/>
                    <a:pt x="24" y="347"/>
                    <a:pt x="35" y="392"/>
                  </a:cubicBezTo>
                  <a:cubicBezTo>
                    <a:pt x="80" y="579"/>
                    <a:pt x="133" y="767"/>
                    <a:pt x="178" y="955"/>
                  </a:cubicBezTo>
                  <a:cubicBezTo>
                    <a:pt x="178" y="976"/>
                    <a:pt x="188" y="986"/>
                    <a:pt x="188" y="997"/>
                  </a:cubicBezTo>
                  <a:cubicBezTo>
                    <a:pt x="365" y="910"/>
                    <a:pt x="553" y="833"/>
                    <a:pt x="751" y="799"/>
                  </a:cubicBezTo>
                  <a:cubicBezTo>
                    <a:pt x="813" y="787"/>
                    <a:pt x="878" y="781"/>
                    <a:pt x="942" y="781"/>
                  </a:cubicBezTo>
                  <a:cubicBezTo>
                    <a:pt x="1186" y="781"/>
                    <a:pt x="1437" y="862"/>
                    <a:pt x="1620" y="1008"/>
                  </a:cubicBezTo>
                  <a:cubicBezTo>
                    <a:pt x="1676" y="1063"/>
                    <a:pt x="1718" y="1129"/>
                    <a:pt x="1763" y="1195"/>
                  </a:cubicBezTo>
                  <a:cubicBezTo>
                    <a:pt x="1850" y="1338"/>
                    <a:pt x="1874" y="1515"/>
                    <a:pt x="1972" y="1658"/>
                  </a:cubicBezTo>
                  <a:cubicBezTo>
                    <a:pt x="2113" y="1887"/>
                    <a:pt x="2397" y="1991"/>
                    <a:pt x="2669" y="1991"/>
                  </a:cubicBezTo>
                  <a:cubicBezTo>
                    <a:pt x="2697" y="1991"/>
                    <a:pt x="2726" y="1990"/>
                    <a:pt x="2754" y="1988"/>
                  </a:cubicBezTo>
                  <a:cubicBezTo>
                    <a:pt x="3039" y="1977"/>
                    <a:pt x="3327" y="1856"/>
                    <a:pt x="3602" y="1758"/>
                  </a:cubicBezTo>
                  <a:cubicBezTo>
                    <a:pt x="4725" y="1327"/>
                    <a:pt x="5925" y="1119"/>
                    <a:pt x="7124" y="1119"/>
                  </a:cubicBezTo>
                  <a:lnTo>
                    <a:pt x="7048" y="469"/>
                  </a:lnTo>
                  <a:lnTo>
                    <a:pt x="7026" y="336"/>
                  </a:lnTo>
                  <a:cubicBezTo>
                    <a:pt x="5827" y="336"/>
                    <a:pt x="4625" y="545"/>
                    <a:pt x="3502" y="965"/>
                  </a:cubicBezTo>
                  <a:cubicBezTo>
                    <a:pt x="3227" y="1074"/>
                    <a:pt x="2952" y="1185"/>
                    <a:pt x="2656" y="1206"/>
                  </a:cubicBezTo>
                  <a:cubicBezTo>
                    <a:pt x="2628" y="1208"/>
                    <a:pt x="2599" y="1209"/>
                    <a:pt x="2571" y="1209"/>
                  </a:cubicBezTo>
                  <a:cubicBezTo>
                    <a:pt x="2298" y="1209"/>
                    <a:pt x="2022" y="1105"/>
                    <a:pt x="1874" y="875"/>
                  </a:cubicBezTo>
                  <a:cubicBezTo>
                    <a:pt x="1797" y="757"/>
                    <a:pt x="1773" y="611"/>
                    <a:pt x="1697" y="492"/>
                  </a:cubicBezTo>
                  <a:cubicBezTo>
                    <a:pt x="1652" y="413"/>
                    <a:pt x="1610" y="336"/>
                    <a:pt x="1544" y="270"/>
                  </a:cubicBezTo>
                  <a:cubicBezTo>
                    <a:pt x="1377" y="87"/>
                    <a:pt x="1110" y="1"/>
                    <a:pt x="846" y="1"/>
                  </a:cubicBezTo>
                  <a:close/>
                </a:path>
              </a:pathLst>
            </a:custGeom>
            <a:solidFill>
              <a:srgbClr val="83D7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39"/>
            <p:cNvSpPr/>
            <p:nvPr/>
          </p:nvSpPr>
          <p:spPr>
            <a:xfrm>
              <a:off x="3355775" y="3763625"/>
              <a:ext cx="182200" cy="49850"/>
            </a:xfrm>
            <a:custGeom>
              <a:rect b="b" l="l" r="r" t="t"/>
              <a:pathLst>
                <a:path extrusionOk="0" h="1994" w="7288">
                  <a:moveTo>
                    <a:pt x="1029" y="0"/>
                  </a:moveTo>
                  <a:cubicBezTo>
                    <a:pt x="957" y="0"/>
                    <a:pt x="885" y="7"/>
                    <a:pt x="814" y="20"/>
                  </a:cubicBezTo>
                  <a:cubicBezTo>
                    <a:pt x="518" y="62"/>
                    <a:pt x="254" y="218"/>
                    <a:pt x="0" y="372"/>
                  </a:cubicBezTo>
                  <a:cubicBezTo>
                    <a:pt x="32" y="493"/>
                    <a:pt x="56" y="615"/>
                    <a:pt x="88" y="736"/>
                  </a:cubicBezTo>
                  <a:cubicBezTo>
                    <a:pt x="122" y="855"/>
                    <a:pt x="154" y="987"/>
                    <a:pt x="188" y="1109"/>
                  </a:cubicBezTo>
                  <a:cubicBezTo>
                    <a:pt x="418" y="966"/>
                    <a:pt x="650" y="844"/>
                    <a:pt x="915" y="802"/>
                  </a:cubicBezTo>
                  <a:cubicBezTo>
                    <a:pt x="983" y="791"/>
                    <a:pt x="1054" y="785"/>
                    <a:pt x="1124" y="785"/>
                  </a:cubicBezTo>
                  <a:cubicBezTo>
                    <a:pt x="1403" y="785"/>
                    <a:pt x="1681" y="877"/>
                    <a:pt x="1840" y="1088"/>
                  </a:cubicBezTo>
                  <a:cubicBezTo>
                    <a:pt x="1906" y="1164"/>
                    <a:pt x="1948" y="1265"/>
                    <a:pt x="2003" y="1362"/>
                  </a:cubicBezTo>
                  <a:cubicBezTo>
                    <a:pt x="2059" y="1450"/>
                    <a:pt x="2080" y="1571"/>
                    <a:pt x="2135" y="1661"/>
                  </a:cubicBezTo>
                  <a:cubicBezTo>
                    <a:pt x="2288" y="1890"/>
                    <a:pt x="2568" y="1994"/>
                    <a:pt x="2841" y="1994"/>
                  </a:cubicBezTo>
                  <a:cubicBezTo>
                    <a:pt x="2866" y="1994"/>
                    <a:pt x="2892" y="1993"/>
                    <a:pt x="2918" y="1991"/>
                  </a:cubicBezTo>
                  <a:cubicBezTo>
                    <a:pt x="3216" y="1967"/>
                    <a:pt x="3491" y="1859"/>
                    <a:pt x="3766" y="1748"/>
                  </a:cubicBezTo>
                  <a:cubicBezTo>
                    <a:pt x="4863" y="1340"/>
                    <a:pt x="6034" y="1119"/>
                    <a:pt x="7206" y="1119"/>
                  </a:cubicBezTo>
                  <a:cubicBezTo>
                    <a:pt x="7233" y="1119"/>
                    <a:pt x="7261" y="1119"/>
                    <a:pt x="7288" y="1119"/>
                  </a:cubicBezTo>
                  <a:lnTo>
                    <a:pt x="7246" y="723"/>
                  </a:lnTo>
                  <a:lnTo>
                    <a:pt x="7201" y="340"/>
                  </a:lnTo>
                  <a:cubicBezTo>
                    <a:pt x="7167" y="339"/>
                    <a:pt x="7133" y="339"/>
                    <a:pt x="7099" y="339"/>
                  </a:cubicBezTo>
                  <a:cubicBezTo>
                    <a:pt x="5934" y="339"/>
                    <a:pt x="4770" y="560"/>
                    <a:pt x="3679" y="966"/>
                  </a:cubicBezTo>
                  <a:cubicBezTo>
                    <a:pt x="3391" y="1066"/>
                    <a:pt x="3116" y="1185"/>
                    <a:pt x="2820" y="1209"/>
                  </a:cubicBezTo>
                  <a:cubicBezTo>
                    <a:pt x="2796" y="1211"/>
                    <a:pt x="2772" y="1212"/>
                    <a:pt x="2748" y="1212"/>
                  </a:cubicBezTo>
                  <a:cubicBezTo>
                    <a:pt x="2471" y="1212"/>
                    <a:pt x="2189" y="1100"/>
                    <a:pt x="2048" y="879"/>
                  </a:cubicBezTo>
                  <a:cubicBezTo>
                    <a:pt x="2003" y="813"/>
                    <a:pt x="1982" y="723"/>
                    <a:pt x="1937" y="657"/>
                  </a:cubicBezTo>
                  <a:cubicBezTo>
                    <a:pt x="1882" y="549"/>
                    <a:pt x="1850" y="438"/>
                    <a:pt x="1773" y="340"/>
                  </a:cubicBezTo>
                  <a:cubicBezTo>
                    <a:pt x="1615" y="109"/>
                    <a:pt x="1322" y="0"/>
                    <a:pt x="102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p39"/>
            <p:cNvSpPr/>
            <p:nvPr/>
          </p:nvSpPr>
          <p:spPr>
            <a:xfrm>
              <a:off x="3346400" y="3724325"/>
              <a:ext cx="186900" cy="50000"/>
            </a:xfrm>
            <a:custGeom>
              <a:rect b="b" l="l" r="r" t="t"/>
              <a:pathLst>
                <a:path extrusionOk="0" h="2000" w="7476">
                  <a:moveTo>
                    <a:pt x="1198" y="1"/>
                  </a:moveTo>
                  <a:cubicBezTo>
                    <a:pt x="1132" y="1"/>
                    <a:pt x="1066" y="6"/>
                    <a:pt x="1002" y="17"/>
                  </a:cubicBezTo>
                  <a:cubicBezTo>
                    <a:pt x="640" y="83"/>
                    <a:pt x="320" y="281"/>
                    <a:pt x="0" y="490"/>
                  </a:cubicBezTo>
                  <a:cubicBezTo>
                    <a:pt x="11" y="490"/>
                    <a:pt x="11" y="501"/>
                    <a:pt x="11" y="501"/>
                  </a:cubicBezTo>
                  <a:lnTo>
                    <a:pt x="156" y="1095"/>
                  </a:lnTo>
                  <a:lnTo>
                    <a:pt x="188" y="1217"/>
                  </a:lnTo>
                  <a:cubicBezTo>
                    <a:pt x="473" y="1040"/>
                    <a:pt x="772" y="865"/>
                    <a:pt x="1102" y="799"/>
                  </a:cubicBezTo>
                  <a:cubicBezTo>
                    <a:pt x="1162" y="790"/>
                    <a:pt x="1223" y="786"/>
                    <a:pt x="1284" y="786"/>
                  </a:cubicBezTo>
                  <a:cubicBezTo>
                    <a:pt x="1596" y="786"/>
                    <a:pt x="1917" y="905"/>
                    <a:pt x="2082" y="1161"/>
                  </a:cubicBezTo>
                  <a:cubicBezTo>
                    <a:pt x="2159" y="1272"/>
                    <a:pt x="2191" y="1404"/>
                    <a:pt x="2257" y="1526"/>
                  </a:cubicBezTo>
                  <a:cubicBezTo>
                    <a:pt x="2281" y="1568"/>
                    <a:pt x="2291" y="1624"/>
                    <a:pt x="2323" y="1669"/>
                  </a:cubicBezTo>
                  <a:cubicBezTo>
                    <a:pt x="2471" y="1900"/>
                    <a:pt x="2777" y="2000"/>
                    <a:pt x="3062" y="2000"/>
                  </a:cubicBezTo>
                  <a:cubicBezTo>
                    <a:pt x="3076" y="2000"/>
                    <a:pt x="3091" y="2000"/>
                    <a:pt x="3105" y="1999"/>
                  </a:cubicBezTo>
                  <a:cubicBezTo>
                    <a:pt x="3393" y="1978"/>
                    <a:pt x="3678" y="1856"/>
                    <a:pt x="3953" y="1756"/>
                  </a:cubicBezTo>
                  <a:cubicBezTo>
                    <a:pt x="5076" y="1338"/>
                    <a:pt x="6276" y="1119"/>
                    <a:pt x="7475" y="1119"/>
                  </a:cubicBezTo>
                  <a:lnTo>
                    <a:pt x="7454" y="998"/>
                  </a:lnTo>
                  <a:lnTo>
                    <a:pt x="7378" y="337"/>
                  </a:lnTo>
                  <a:cubicBezTo>
                    <a:pt x="6178" y="337"/>
                    <a:pt x="4978" y="546"/>
                    <a:pt x="3855" y="974"/>
                  </a:cubicBezTo>
                  <a:cubicBezTo>
                    <a:pt x="3578" y="1074"/>
                    <a:pt x="3303" y="1196"/>
                    <a:pt x="3007" y="1206"/>
                  </a:cubicBezTo>
                  <a:cubicBezTo>
                    <a:pt x="2981" y="1208"/>
                    <a:pt x="2955" y="1209"/>
                    <a:pt x="2928" y="1209"/>
                  </a:cubicBezTo>
                  <a:cubicBezTo>
                    <a:pt x="2654" y="1209"/>
                    <a:pt x="2375" y="1107"/>
                    <a:pt x="2225" y="876"/>
                  </a:cubicBezTo>
                  <a:cubicBezTo>
                    <a:pt x="2215" y="865"/>
                    <a:pt x="2204" y="842"/>
                    <a:pt x="2191" y="821"/>
                  </a:cubicBezTo>
                  <a:cubicBezTo>
                    <a:pt x="2125" y="699"/>
                    <a:pt x="2093" y="546"/>
                    <a:pt x="2016" y="414"/>
                  </a:cubicBezTo>
                  <a:cubicBezTo>
                    <a:pt x="1860" y="138"/>
                    <a:pt x="1528" y="1"/>
                    <a:pt x="1198" y="1"/>
                  </a:cubicBezTo>
                  <a:close/>
                </a:path>
              </a:pathLst>
            </a:custGeom>
            <a:solidFill>
              <a:srgbClr val="83D7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39"/>
            <p:cNvSpPr/>
            <p:nvPr/>
          </p:nvSpPr>
          <p:spPr>
            <a:xfrm>
              <a:off x="3540475" y="3811150"/>
              <a:ext cx="25" cy="25"/>
            </a:xfrm>
            <a:custGeom>
              <a:rect b="b" l="l" r="r" t="t"/>
              <a:pathLst>
                <a:path extrusionOk="0" h="1" w="1">
                  <a:moveTo>
                    <a:pt x="0" y="0"/>
                  </a:moveTo>
                  <a:close/>
                </a:path>
              </a:pathLst>
            </a:custGeom>
            <a:solidFill>
              <a:srgbClr val="83D7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39"/>
            <p:cNvSpPr/>
            <p:nvPr/>
          </p:nvSpPr>
          <p:spPr>
            <a:xfrm>
              <a:off x="3351075" y="3754725"/>
              <a:ext cx="25" cy="25"/>
            </a:xfrm>
            <a:custGeom>
              <a:rect b="b" l="l" r="r" t="t"/>
              <a:pathLst>
                <a:path extrusionOk="0" h="1" w="1">
                  <a:moveTo>
                    <a:pt x="1" y="1"/>
                  </a:moveTo>
                  <a:close/>
                </a:path>
              </a:pathLst>
            </a:custGeom>
            <a:solidFill>
              <a:srgbClr val="83D7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39"/>
            <p:cNvSpPr/>
            <p:nvPr/>
          </p:nvSpPr>
          <p:spPr>
            <a:xfrm>
              <a:off x="3494825" y="3794975"/>
              <a:ext cx="34300" cy="32225"/>
            </a:xfrm>
            <a:custGeom>
              <a:rect b="b" l="l" r="r" t="t"/>
              <a:pathLst>
                <a:path extrusionOk="0" h="1289" w="1372">
                  <a:moveTo>
                    <a:pt x="1339" y="1"/>
                  </a:moveTo>
                  <a:cubicBezTo>
                    <a:pt x="1332" y="1"/>
                    <a:pt x="1325" y="4"/>
                    <a:pt x="1319" y="11"/>
                  </a:cubicBezTo>
                  <a:cubicBezTo>
                    <a:pt x="1044" y="383"/>
                    <a:pt x="714" y="724"/>
                    <a:pt x="339" y="1012"/>
                  </a:cubicBezTo>
                  <a:cubicBezTo>
                    <a:pt x="241" y="1099"/>
                    <a:pt x="130" y="1176"/>
                    <a:pt x="19" y="1242"/>
                  </a:cubicBezTo>
                  <a:cubicBezTo>
                    <a:pt x="1" y="1262"/>
                    <a:pt x="14" y="1289"/>
                    <a:pt x="33" y="1289"/>
                  </a:cubicBezTo>
                  <a:cubicBezTo>
                    <a:pt x="36" y="1289"/>
                    <a:pt x="40" y="1288"/>
                    <a:pt x="43" y="1287"/>
                  </a:cubicBezTo>
                  <a:cubicBezTo>
                    <a:pt x="439" y="1023"/>
                    <a:pt x="791" y="703"/>
                    <a:pt x="1110" y="351"/>
                  </a:cubicBezTo>
                  <a:cubicBezTo>
                    <a:pt x="1198" y="240"/>
                    <a:pt x="1274" y="143"/>
                    <a:pt x="1364" y="42"/>
                  </a:cubicBezTo>
                  <a:cubicBezTo>
                    <a:pt x="1372" y="20"/>
                    <a:pt x="1356" y="1"/>
                    <a:pt x="1339" y="1"/>
                  </a:cubicBezTo>
                  <a:close/>
                </a:path>
              </a:pathLst>
            </a:custGeom>
            <a:solidFill>
              <a:srgbClr val="2034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39"/>
            <p:cNvSpPr/>
            <p:nvPr/>
          </p:nvSpPr>
          <p:spPr>
            <a:xfrm>
              <a:off x="3505025" y="3812750"/>
              <a:ext cx="24100" cy="13350"/>
            </a:xfrm>
            <a:custGeom>
              <a:rect b="b" l="l" r="r" t="t"/>
              <a:pathLst>
                <a:path extrusionOk="0" h="534" w="964">
                  <a:moveTo>
                    <a:pt x="931" y="0"/>
                  </a:moveTo>
                  <a:cubicBezTo>
                    <a:pt x="928" y="0"/>
                    <a:pt x="925" y="1"/>
                    <a:pt x="922" y="2"/>
                  </a:cubicBezTo>
                  <a:cubicBezTo>
                    <a:pt x="636" y="190"/>
                    <a:pt x="327" y="357"/>
                    <a:pt x="21" y="499"/>
                  </a:cubicBezTo>
                  <a:cubicBezTo>
                    <a:pt x="0" y="508"/>
                    <a:pt x="15" y="533"/>
                    <a:pt x="33" y="533"/>
                  </a:cubicBezTo>
                  <a:cubicBezTo>
                    <a:pt x="36" y="533"/>
                    <a:pt x="39" y="532"/>
                    <a:pt x="42" y="531"/>
                  </a:cubicBezTo>
                  <a:cubicBezTo>
                    <a:pt x="361" y="399"/>
                    <a:pt x="657" y="235"/>
                    <a:pt x="945" y="47"/>
                  </a:cubicBezTo>
                  <a:cubicBezTo>
                    <a:pt x="964" y="29"/>
                    <a:pt x="950" y="0"/>
                    <a:pt x="931" y="0"/>
                  </a:cubicBezTo>
                  <a:close/>
                </a:path>
              </a:pathLst>
            </a:custGeom>
            <a:solidFill>
              <a:srgbClr val="2034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39"/>
            <p:cNvSpPr/>
            <p:nvPr/>
          </p:nvSpPr>
          <p:spPr>
            <a:xfrm>
              <a:off x="3397975" y="3745075"/>
              <a:ext cx="13600" cy="81550"/>
            </a:xfrm>
            <a:custGeom>
              <a:rect b="b" l="l" r="r" t="t"/>
              <a:pathLst>
                <a:path extrusionOk="0" h="3262" w="544">
                  <a:moveTo>
                    <a:pt x="27" y="0"/>
                  </a:moveTo>
                  <a:cubicBezTo>
                    <a:pt x="15" y="0"/>
                    <a:pt x="1" y="10"/>
                    <a:pt x="9" y="25"/>
                  </a:cubicBezTo>
                  <a:cubicBezTo>
                    <a:pt x="62" y="442"/>
                    <a:pt x="128" y="860"/>
                    <a:pt x="194" y="1280"/>
                  </a:cubicBezTo>
                  <a:cubicBezTo>
                    <a:pt x="260" y="1697"/>
                    <a:pt x="326" y="2115"/>
                    <a:pt x="392" y="2535"/>
                  </a:cubicBezTo>
                  <a:cubicBezTo>
                    <a:pt x="426" y="2776"/>
                    <a:pt x="458" y="3008"/>
                    <a:pt x="503" y="3248"/>
                  </a:cubicBezTo>
                  <a:cubicBezTo>
                    <a:pt x="503" y="3258"/>
                    <a:pt x="510" y="3262"/>
                    <a:pt x="518" y="3262"/>
                  </a:cubicBezTo>
                  <a:cubicBezTo>
                    <a:pt x="530" y="3262"/>
                    <a:pt x="544" y="3252"/>
                    <a:pt x="537" y="3238"/>
                  </a:cubicBezTo>
                  <a:cubicBezTo>
                    <a:pt x="482" y="2820"/>
                    <a:pt x="416" y="2403"/>
                    <a:pt x="350" y="1983"/>
                  </a:cubicBezTo>
                  <a:cubicBezTo>
                    <a:pt x="284" y="1565"/>
                    <a:pt x="218" y="1135"/>
                    <a:pt x="152" y="717"/>
                  </a:cubicBezTo>
                  <a:cubicBezTo>
                    <a:pt x="117" y="487"/>
                    <a:pt x="85" y="255"/>
                    <a:pt x="41" y="12"/>
                  </a:cubicBezTo>
                  <a:cubicBezTo>
                    <a:pt x="41" y="4"/>
                    <a:pt x="34" y="0"/>
                    <a:pt x="27" y="0"/>
                  </a:cubicBezTo>
                  <a:close/>
                </a:path>
              </a:pathLst>
            </a:custGeom>
            <a:solidFill>
              <a:srgbClr val="2034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39"/>
            <p:cNvSpPr/>
            <p:nvPr/>
          </p:nvSpPr>
          <p:spPr>
            <a:xfrm>
              <a:off x="3392200" y="3773700"/>
              <a:ext cx="13825" cy="42175"/>
            </a:xfrm>
            <a:custGeom>
              <a:rect b="b" l="l" r="r" t="t"/>
              <a:pathLst>
                <a:path extrusionOk="0" h="1687" w="553">
                  <a:moveTo>
                    <a:pt x="28" y="1"/>
                  </a:moveTo>
                  <a:cubicBezTo>
                    <a:pt x="16" y="1"/>
                    <a:pt x="1" y="11"/>
                    <a:pt x="7" y="24"/>
                  </a:cubicBezTo>
                  <a:cubicBezTo>
                    <a:pt x="129" y="452"/>
                    <a:pt x="261" y="883"/>
                    <a:pt x="393" y="1311"/>
                  </a:cubicBezTo>
                  <a:lnTo>
                    <a:pt x="504" y="1675"/>
                  </a:lnTo>
                  <a:cubicBezTo>
                    <a:pt x="508" y="1684"/>
                    <a:pt x="517" y="1687"/>
                    <a:pt x="525" y="1687"/>
                  </a:cubicBezTo>
                  <a:cubicBezTo>
                    <a:pt x="539" y="1687"/>
                    <a:pt x="553" y="1678"/>
                    <a:pt x="546" y="1665"/>
                  </a:cubicBezTo>
                  <a:lnTo>
                    <a:pt x="161" y="375"/>
                  </a:lnTo>
                  <a:lnTo>
                    <a:pt x="42" y="13"/>
                  </a:lnTo>
                  <a:cubicBezTo>
                    <a:pt x="42" y="4"/>
                    <a:pt x="35" y="1"/>
                    <a:pt x="28" y="1"/>
                  </a:cubicBezTo>
                  <a:close/>
                </a:path>
              </a:pathLst>
            </a:custGeom>
            <a:solidFill>
              <a:srgbClr val="2034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p39"/>
            <p:cNvSpPr/>
            <p:nvPr/>
          </p:nvSpPr>
          <p:spPr>
            <a:xfrm>
              <a:off x="3377250" y="3995575"/>
              <a:ext cx="27575" cy="2200"/>
            </a:xfrm>
            <a:custGeom>
              <a:rect b="b" l="l" r="r" t="t"/>
              <a:pathLst>
                <a:path extrusionOk="0" h="88" w="1103">
                  <a:moveTo>
                    <a:pt x="1068" y="1"/>
                  </a:moveTo>
                  <a:cubicBezTo>
                    <a:pt x="727" y="11"/>
                    <a:pt x="375" y="32"/>
                    <a:pt x="32" y="46"/>
                  </a:cubicBezTo>
                  <a:cubicBezTo>
                    <a:pt x="0" y="46"/>
                    <a:pt x="0" y="88"/>
                    <a:pt x="32" y="88"/>
                  </a:cubicBezTo>
                  <a:cubicBezTo>
                    <a:pt x="375" y="77"/>
                    <a:pt x="727" y="56"/>
                    <a:pt x="1068" y="46"/>
                  </a:cubicBezTo>
                  <a:cubicBezTo>
                    <a:pt x="1102" y="46"/>
                    <a:pt x="1102" y="1"/>
                    <a:pt x="1068" y="1"/>
                  </a:cubicBezTo>
                  <a:close/>
                </a:path>
              </a:pathLst>
            </a:custGeom>
            <a:solidFill>
              <a:srgbClr val="2034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2_1">
    <p:spTree>
      <p:nvGrpSpPr>
        <p:cNvPr id="650" name="Shape 650"/>
        <p:cNvGrpSpPr/>
        <p:nvPr/>
      </p:nvGrpSpPr>
      <p:grpSpPr>
        <a:xfrm>
          <a:off x="0" y="0"/>
          <a:ext cx="0" cy="0"/>
          <a:chOff x="0" y="0"/>
          <a:chExt cx="0" cy="0"/>
        </a:xfrm>
      </p:grpSpPr>
      <p:sp>
        <p:nvSpPr>
          <p:cNvPr id="651" name="Google Shape;651;p40"/>
          <p:cNvSpPr/>
          <p:nvPr/>
        </p:nvSpPr>
        <p:spPr>
          <a:xfrm flipH="1" rot="1838637">
            <a:off x="7450776" y="3500938"/>
            <a:ext cx="2577660" cy="2400102"/>
          </a:xfrm>
          <a:custGeom>
            <a:rect b="b" l="l" r="r" t="t"/>
            <a:pathLst>
              <a:path extrusionOk="0" h="8989" w="9654">
                <a:moveTo>
                  <a:pt x="4276" y="1"/>
                </a:moveTo>
                <a:cubicBezTo>
                  <a:pt x="2228" y="1"/>
                  <a:pt x="1" y="2713"/>
                  <a:pt x="1793" y="5841"/>
                </a:cubicBezTo>
                <a:cubicBezTo>
                  <a:pt x="2718" y="7458"/>
                  <a:pt x="5202" y="8989"/>
                  <a:pt x="7214" y="8989"/>
                </a:cubicBezTo>
                <a:cubicBezTo>
                  <a:pt x="7447" y="8989"/>
                  <a:pt x="7674" y="8968"/>
                  <a:pt x="7891" y="8925"/>
                </a:cubicBezTo>
                <a:cubicBezTo>
                  <a:pt x="9654" y="8428"/>
                  <a:pt x="9498" y="6557"/>
                  <a:pt x="8277" y="5542"/>
                </a:cubicBezTo>
                <a:lnTo>
                  <a:pt x="8266" y="5532"/>
                </a:lnTo>
                <a:cubicBezTo>
                  <a:pt x="7484" y="4816"/>
                  <a:pt x="6956" y="3870"/>
                  <a:pt x="6789" y="2824"/>
                </a:cubicBezTo>
                <a:cubicBezTo>
                  <a:pt x="6466" y="816"/>
                  <a:pt x="5398" y="1"/>
                  <a:pt x="4276"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p40"/>
          <p:cNvSpPr/>
          <p:nvPr/>
        </p:nvSpPr>
        <p:spPr>
          <a:xfrm flipH="1" rot="5400000">
            <a:off x="-796103" y="3905555"/>
            <a:ext cx="2259355" cy="2112385"/>
          </a:xfrm>
          <a:custGeom>
            <a:rect b="b" l="l" r="r" t="t"/>
            <a:pathLst>
              <a:path extrusionOk="0" h="7916" w="8467">
                <a:moveTo>
                  <a:pt x="5370" y="0"/>
                </a:moveTo>
                <a:cubicBezTo>
                  <a:pt x="5145" y="0"/>
                  <a:pt x="4917" y="28"/>
                  <a:pt x="4691" y="87"/>
                </a:cubicBezTo>
                <a:cubicBezTo>
                  <a:pt x="4204" y="219"/>
                  <a:pt x="3742" y="483"/>
                  <a:pt x="3425" y="890"/>
                </a:cubicBezTo>
                <a:cubicBezTo>
                  <a:pt x="3335" y="990"/>
                  <a:pt x="3269" y="1099"/>
                  <a:pt x="3203" y="1210"/>
                </a:cubicBezTo>
                <a:cubicBezTo>
                  <a:pt x="2698" y="2013"/>
                  <a:pt x="2542" y="3028"/>
                  <a:pt x="1850" y="3699"/>
                </a:cubicBezTo>
                <a:cubicBezTo>
                  <a:pt x="1784" y="3765"/>
                  <a:pt x="1707" y="3820"/>
                  <a:pt x="1628" y="3886"/>
                </a:cubicBezTo>
                <a:cubicBezTo>
                  <a:pt x="1597" y="3908"/>
                  <a:pt x="1552" y="3939"/>
                  <a:pt x="1520" y="3974"/>
                </a:cubicBezTo>
                <a:cubicBezTo>
                  <a:pt x="1155" y="4227"/>
                  <a:pt x="769" y="4436"/>
                  <a:pt x="474" y="4766"/>
                </a:cubicBezTo>
                <a:cubicBezTo>
                  <a:pt x="122" y="5163"/>
                  <a:pt x="1" y="5681"/>
                  <a:pt x="133" y="6185"/>
                </a:cubicBezTo>
                <a:cubicBezTo>
                  <a:pt x="439" y="7364"/>
                  <a:pt x="1750" y="7826"/>
                  <a:pt x="2841" y="7903"/>
                </a:cubicBezTo>
                <a:cubicBezTo>
                  <a:pt x="2959" y="7911"/>
                  <a:pt x="3077" y="7915"/>
                  <a:pt x="3194" y="7915"/>
                </a:cubicBezTo>
                <a:cubicBezTo>
                  <a:pt x="5400" y="7915"/>
                  <a:pt x="7573" y="6455"/>
                  <a:pt x="8168" y="4283"/>
                </a:cubicBezTo>
                <a:cubicBezTo>
                  <a:pt x="8467" y="3170"/>
                  <a:pt x="8279" y="1958"/>
                  <a:pt x="7542" y="1046"/>
                </a:cubicBezTo>
                <a:cubicBezTo>
                  <a:pt x="6994" y="386"/>
                  <a:pt x="6203" y="0"/>
                  <a:pt x="537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40"/>
          <p:cNvSpPr/>
          <p:nvPr/>
        </p:nvSpPr>
        <p:spPr>
          <a:xfrm flipH="1" rot="-7969465">
            <a:off x="7281176" y="-313206"/>
            <a:ext cx="3039925" cy="1706388"/>
          </a:xfrm>
          <a:custGeom>
            <a:rect b="b" l="l" r="r" t="t"/>
            <a:pathLst>
              <a:path extrusionOk="0" h="16581" w="29539">
                <a:moveTo>
                  <a:pt x="8792" y="1"/>
                </a:moveTo>
                <a:cubicBezTo>
                  <a:pt x="720" y="1"/>
                  <a:pt x="0" y="14355"/>
                  <a:pt x="11839" y="16424"/>
                </a:cubicBezTo>
                <a:cubicBezTo>
                  <a:pt x="12453" y="16530"/>
                  <a:pt x="13108" y="16581"/>
                  <a:pt x="13790" y="16581"/>
                </a:cubicBezTo>
                <a:cubicBezTo>
                  <a:pt x="18924" y="16581"/>
                  <a:pt x="25572" y="13680"/>
                  <a:pt x="27835" y="9432"/>
                </a:cubicBezTo>
                <a:cubicBezTo>
                  <a:pt x="29539" y="5632"/>
                  <a:pt x="26611" y="3045"/>
                  <a:pt x="23147" y="3045"/>
                </a:cubicBezTo>
                <a:cubicBezTo>
                  <a:pt x="22716" y="3045"/>
                  <a:pt x="22277" y="3085"/>
                  <a:pt x="21837" y="3167"/>
                </a:cubicBezTo>
                <a:cubicBezTo>
                  <a:pt x="21813" y="3167"/>
                  <a:pt x="21803" y="3167"/>
                  <a:pt x="21782" y="3178"/>
                </a:cubicBezTo>
                <a:cubicBezTo>
                  <a:pt x="21212" y="3258"/>
                  <a:pt x="20639" y="3298"/>
                  <a:pt x="20068" y="3298"/>
                </a:cubicBezTo>
                <a:cubicBezTo>
                  <a:pt x="17960" y="3298"/>
                  <a:pt x="15878" y="2753"/>
                  <a:pt x="14042" y="1672"/>
                </a:cubicBezTo>
                <a:cubicBezTo>
                  <a:pt x="12059" y="500"/>
                  <a:pt x="10297" y="1"/>
                  <a:pt x="879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p40"/>
          <p:cNvSpPr/>
          <p:nvPr/>
        </p:nvSpPr>
        <p:spPr>
          <a:xfrm flipH="1" rot="10800000">
            <a:off x="-1108055" y="-405706"/>
            <a:ext cx="2577666" cy="2400108"/>
          </a:xfrm>
          <a:custGeom>
            <a:rect b="b" l="l" r="r" t="t"/>
            <a:pathLst>
              <a:path extrusionOk="0" h="8989" w="9654">
                <a:moveTo>
                  <a:pt x="4276" y="1"/>
                </a:moveTo>
                <a:cubicBezTo>
                  <a:pt x="2228" y="1"/>
                  <a:pt x="1" y="2713"/>
                  <a:pt x="1793" y="5841"/>
                </a:cubicBezTo>
                <a:cubicBezTo>
                  <a:pt x="2718" y="7458"/>
                  <a:pt x="5202" y="8989"/>
                  <a:pt x="7214" y="8989"/>
                </a:cubicBezTo>
                <a:cubicBezTo>
                  <a:pt x="7447" y="8989"/>
                  <a:pt x="7674" y="8968"/>
                  <a:pt x="7891" y="8925"/>
                </a:cubicBezTo>
                <a:cubicBezTo>
                  <a:pt x="9654" y="8428"/>
                  <a:pt x="9498" y="6557"/>
                  <a:pt x="8277" y="5542"/>
                </a:cubicBezTo>
                <a:lnTo>
                  <a:pt x="8266" y="5532"/>
                </a:lnTo>
                <a:cubicBezTo>
                  <a:pt x="7484" y="4816"/>
                  <a:pt x="6956" y="3870"/>
                  <a:pt x="6789" y="2824"/>
                </a:cubicBezTo>
                <a:cubicBezTo>
                  <a:pt x="6466" y="816"/>
                  <a:pt x="5398" y="1"/>
                  <a:pt x="427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55" name="Google Shape;655;p40"/>
          <p:cNvGrpSpPr/>
          <p:nvPr/>
        </p:nvGrpSpPr>
        <p:grpSpPr>
          <a:xfrm flipH="1">
            <a:off x="7751787" y="1174512"/>
            <a:ext cx="777545" cy="684353"/>
            <a:chOff x="7650183" y="2024411"/>
            <a:chExt cx="271016" cy="238534"/>
          </a:xfrm>
        </p:grpSpPr>
        <p:sp>
          <p:nvSpPr>
            <p:cNvPr id="656" name="Google Shape;656;p40"/>
            <p:cNvSpPr/>
            <p:nvPr/>
          </p:nvSpPr>
          <p:spPr>
            <a:xfrm>
              <a:off x="7815363" y="2046274"/>
              <a:ext cx="85043" cy="59878"/>
            </a:xfrm>
            <a:custGeom>
              <a:rect b="b" l="l" r="r" t="t"/>
              <a:pathLst>
                <a:path extrusionOk="0" h="671" w="953">
                  <a:moveTo>
                    <a:pt x="554" y="0"/>
                  </a:moveTo>
                  <a:cubicBezTo>
                    <a:pt x="383" y="0"/>
                    <a:pt x="211" y="131"/>
                    <a:pt x="107" y="260"/>
                  </a:cubicBezTo>
                  <a:cubicBezTo>
                    <a:pt x="0" y="435"/>
                    <a:pt x="149" y="671"/>
                    <a:pt x="336" y="671"/>
                  </a:cubicBezTo>
                  <a:cubicBezTo>
                    <a:pt x="361" y="671"/>
                    <a:pt x="387" y="666"/>
                    <a:pt x="414" y="657"/>
                  </a:cubicBezTo>
                  <a:cubicBezTo>
                    <a:pt x="636" y="580"/>
                    <a:pt x="953" y="218"/>
                    <a:pt x="688" y="31"/>
                  </a:cubicBezTo>
                  <a:cubicBezTo>
                    <a:pt x="645" y="9"/>
                    <a:pt x="599" y="0"/>
                    <a:pt x="55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p40"/>
            <p:cNvSpPr/>
            <p:nvPr/>
          </p:nvSpPr>
          <p:spPr>
            <a:xfrm>
              <a:off x="7739957" y="2097319"/>
              <a:ext cx="106014" cy="68891"/>
            </a:xfrm>
            <a:custGeom>
              <a:rect b="b" l="l" r="r" t="t"/>
              <a:pathLst>
                <a:path extrusionOk="0" h="772" w="1188">
                  <a:moveTo>
                    <a:pt x="695" y="1"/>
                  </a:moveTo>
                  <a:cubicBezTo>
                    <a:pt x="398" y="1"/>
                    <a:pt x="1" y="361"/>
                    <a:pt x="226" y="648"/>
                  </a:cubicBezTo>
                  <a:cubicBezTo>
                    <a:pt x="291" y="735"/>
                    <a:pt x="373" y="772"/>
                    <a:pt x="458" y="772"/>
                  </a:cubicBezTo>
                  <a:cubicBezTo>
                    <a:pt x="799" y="772"/>
                    <a:pt x="1188" y="186"/>
                    <a:pt x="765" y="8"/>
                  </a:cubicBezTo>
                  <a:cubicBezTo>
                    <a:pt x="742" y="3"/>
                    <a:pt x="719" y="1"/>
                    <a:pt x="69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p40"/>
            <p:cNvSpPr/>
            <p:nvPr/>
          </p:nvSpPr>
          <p:spPr>
            <a:xfrm>
              <a:off x="7666960" y="2155413"/>
              <a:ext cx="100303" cy="72996"/>
            </a:xfrm>
            <a:custGeom>
              <a:rect b="b" l="l" r="r" t="t"/>
              <a:pathLst>
                <a:path extrusionOk="0" h="818" w="1124">
                  <a:moveTo>
                    <a:pt x="687" y="0"/>
                  </a:moveTo>
                  <a:cubicBezTo>
                    <a:pt x="370" y="0"/>
                    <a:pt x="1" y="382"/>
                    <a:pt x="238" y="678"/>
                  </a:cubicBezTo>
                  <a:cubicBezTo>
                    <a:pt x="312" y="776"/>
                    <a:pt x="406" y="817"/>
                    <a:pt x="504" y="817"/>
                  </a:cubicBezTo>
                  <a:cubicBezTo>
                    <a:pt x="801" y="817"/>
                    <a:pt x="1123" y="440"/>
                    <a:pt x="964" y="150"/>
                  </a:cubicBezTo>
                  <a:cubicBezTo>
                    <a:pt x="895" y="44"/>
                    <a:pt x="794" y="0"/>
                    <a:pt x="68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p40"/>
            <p:cNvSpPr/>
            <p:nvPr/>
          </p:nvSpPr>
          <p:spPr>
            <a:xfrm>
              <a:off x="7710776" y="2082416"/>
              <a:ext cx="982" cy="89"/>
            </a:xfrm>
            <a:custGeom>
              <a:rect b="b" l="l" r="r" t="t"/>
              <a:pathLst>
                <a:path extrusionOk="0" h="1" w="11">
                  <a:moveTo>
                    <a:pt x="0" y="1"/>
                  </a:moveTo>
                  <a:lnTo>
                    <a:pt x="11"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p40"/>
            <p:cNvSpPr/>
            <p:nvPr/>
          </p:nvSpPr>
          <p:spPr>
            <a:xfrm>
              <a:off x="7650183" y="2082416"/>
              <a:ext cx="98161" cy="58004"/>
            </a:xfrm>
            <a:custGeom>
              <a:rect b="b" l="l" r="r" t="t"/>
              <a:pathLst>
                <a:path extrusionOk="0" h="650" w="1100">
                  <a:moveTo>
                    <a:pt x="679" y="1"/>
                  </a:moveTo>
                  <a:cubicBezTo>
                    <a:pt x="262" y="11"/>
                    <a:pt x="0" y="649"/>
                    <a:pt x="517" y="649"/>
                  </a:cubicBezTo>
                  <a:cubicBezTo>
                    <a:pt x="530" y="649"/>
                    <a:pt x="544" y="649"/>
                    <a:pt x="558" y="648"/>
                  </a:cubicBezTo>
                  <a:cubicBezTo>
                    <a:pt x="801" y="606"/>
                    <a:pt x="1099" y="11"/>
                    <a:pt x="714" y="11"/>
                  </a:cubicBezTo>
                  <a:cubicBezTo>
                    <a:pt x="690" y="11"/>
                    <a:pt x="679" y="1"/>
                    <a:pt x="67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p40"/>
            <p:cNvSpPr/>
            <p:nvPr/>
          </p:nvSpPr>
          <p:spPr>
            <a:xfrm>
              <a:off x="7729605" y="2024411"/>
              <a:ext cx="90398" cy="57380"/>
            </a:xfrm>
            <a:custGeom>
              <a:rect b="b" l="l" r="r" t="t"/>
              <a:pathLst>
                <a:path extrusionOk="0" h="643" w="1013">
                  <a:moveTo>
                    <a:pt x="648" y="1"/>
                  </a:moveTo>
                  <a:cubicBezTo>
                    <a:pt x="85" y="1"/>
                    <a:pt x="0" y="642"/>
                    <a:pt x="406" y="642"/>
                  </a:cubicBezTo>
                  <a:cubicBezTo>
                    <a:pt x="452" y="642"/>
                    <a:pt x="503" y="634"/>
                    <a:pt x="561" y="616"/>
                  </a:cubicBezTo>
                  <a:cubicBezTo>
                    <a:pt x="770" y="505"/>
                    <a:pt x="1013" y="56"/>
                    <a:pt x="64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p40"/>
            <p:cNvSpPr/>
            <p:nvPr/>
          </p:nvSpPr>
          <p:spPr>
            <a:xfrm>
              <a:off x="7820182" y="2124625"/>
              <a:ext cx="101017" cy="66571"/>
            </a:xfrm>
            <a:custGeom>
              <a:rect b="b" l="l" r="r" t="t"/>
              <a:pathLst>
                <a:path extrusionOk="0" h="746" w="1132">
                  <a:moveTo>
                    <a:pt x="745" y="1"/>
                  </a:moveTo>
                  <a:lnTo>
                    <a:pt x="745" y="1"/>
                  </a:lnTo>
                  <a:cubicBezTo>
                    <a:pt x="1" y="91"/>
                    <a:pt x="64" y="746"/>
                    <a:pt x="426" y="746"/>
                  </a:cubicBezTo>
                  <a:cubicBezTo>
                    <a:pt x="497" y="746"/>
                    <a:pt x="579" y="721"/>
                    <a:pt x="669" y="661"/>
                  </a:cubicBezTo>
                  <a:cubicBezTo>
                    <a:pt x="856" y="519"/>
                    <a:pt x="1131" y="56"/>
                    <a:pt x="74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p40"/>
            <p:cNvSpPr/>
            <p:nvPr/>
          </p:nvSpPr>
          <p:spPr>
            <a:xfrm>
              <a:off x="7744865" y="2197801"/>
              <a:ext cx="88791" cy="65143"/>
            </a:xfrm>
            <a:custGeom>
              <a:rect b="b" l="l" r="r" t="t"/>
              <a:pathLst>
                <a:path extrusionOk="0" h="730" w="995">
                  <a:moveTo>
                    <a:pt x="597" y="1"/>
                  </a:moveTo>
                  <a:cubicBezTo>
                    <a:pt x="412" y="1"/>
                    <a:pt x="237" y="141"/>
                    <a:pt x="126" y="280"/>
                  </a:cubicBezTo>
                  <a:cubicBezTo>
                    <a:pt x="0" y="479"/>
                    <a:pt x="183" y="729"/>
                    <a:pt x="393" y="729"/>
                  </a:cubicBezTo>
                  <a:cubicBezTo>
                    <a:pt x="439" y="729"/>
                    <a:pt x="487" y="717"/>
                    <a:pt x="533" y="689"/>
                  </a:cubicBezTo>
                  <a:cubicBezTo>
                    <a:pt x="731" y="568"/>
                    <a:pt x="995" y="161"/>
                    <a:pt x="699" y="16"/>
                  </a:cubicBezTo>
                  <a:cubicBezTo>
                    <a:pt x="665" y="5"/>
                    <a:pt x="631" y="1"/>
                    <a:pt x="59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4" name="Google Shape;664;p40"/>
          <p:cNvSpPr/>
          <p:nvPr/>
        </p:nvSpPr>
        <p:spPr>
          <a:xfrm flipH="1">
            <a:off x="6334637" y="1321700"/>
            <a:ext cx="906252" cy="1119072"/>
          </a:xfrm>
          <a:custGeom>
            <a:rect b="b" l="l" r="r" t="t"/>
            <a:pathLst>
              <a:path extrusionOk="0" h="3865" w="3130">
                <a:moveTo>
                  <a:pt x="703" y="1"/>
                </a:moveTo>
                <a:cubicBezTo>
                  <a:pt x="606" y="1"/>
                  <a:pt x="510" y="21"/>
                  <a:pt x="421" y="65"/>
                </a:cubicBezTo>
                <a:cubicBezTo>
                  <a:pt x="199" y="176"/>
                  <a:pt x="67" y="406"/>
                  <a:pt x="35" y="660"/>
                </a:cubicBezTo>
                <a:cubicBezTo>
                  <a:pt x="1" y="903"/>
                  <a:pt x="67" y="1143"/>
                  <a:pt x="167" y="1376"/>
                </a:cubicBezTo>
                <a:cubicBezTo>
                  <a:pt x="265" y="1595"/>
                  <a:pt x="397" y="1804"/>
                  <a:pt x="529" y="2015"/>
                </a:cubicBezTo>
                <a:cubicBezTo>
                  <a:pt x="870" y="2596"/>
                  <a:pt x="1148" y="3215"/>
                  <a:pt x="1322" y="3865"/>
                </a:cubicBezTo>
                <a:cubicBezTo>
                  <a:pt x="1621" y="3423"/>
                  <a:pt x="1951" y="3027"/>
                  <a:pt x="2257" y="2610"/>
                </a:cubicBezTo>
                <a:cubicBezTo>
                  <a:pt x="2588" y="2158"/>
                  <a:pt x="2897" y="1672"/>
                  <a:pt x="3039" y="1133"/>
                </a:cubicBezTo>
                <a:cubicBezTo>
                  <a:pt x="3095" y="903"/>
                  <a:pt x="3129" y="628"/>
                  <a:pt x="2963" y="440"/>
                </a:cubicBezTo>
                <a:cubicBezTo>
                  <a:pt x="2868" y="325"/>
                  <a:pt x="2724" y="273"/>
                  <a:pt x="2574" y="273"/>
                </a:cubicBezTo>
                <a:cubicBezTo>
                  <a:pt x="2466" y="273"/>
                  <a:pt x="2355" y="301"/>
                  <a:pt x="2257" y="350"/>
                </a:cubicBezTo>
                <a:cubicBezTo>
                  <a:pt x="2038" y="451"/>
                  <a:pt x="1874" y="649"/>
                  <a:pt x="1718" y="847"/>
                </a:cubicBezTo>
                <a:cubicBezTo>
                  <a:pt x="1621" y="615"/>
                  <a:pt x="1488" y="406"/>
                  <a:pt x="1301" y="242"/>
                </a:cubicBezTo>
                <a:cubicBezTo>
                  <a:pt x="1141" y="98"/>
                  <a:pt x="919" y="1"/>
                  <a:pt x="703"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40"/>
          <p:cNvSpPr/>
          <p:nvPr/>
        </p:nvSpPr>
        <p:spPr>
          <a:xfrm flipH="1">
            <a:off x="7106544" y="2200425"/>
            <a:ext cx="837996" cy="782053"/>
          </a:xfrm>
          <a:custGeom>
            <a:rect b="b" l="l" r="r" t="t"/>
            <a:pathLst>
              <a:path extrusionOk="0" h="3340" w="3579">
                <a:moveTo>
                  <a:pt x="1725" y="329"/>
                </a:moveTo>
                <a:cubicBezTo>
                  <a:pt x="1829" y="329"/>
                  <a:pt x="1934" y="341"/>
                  <a:pt x="2038" y="366"/>
                </a:cubicBezTo>
                <a:lnTo>
                  <a:pt x="1586" y="1533"/>
                </a:lnTo>
                <a:lnTo>
                  <a:pt x="386" y="1874"/>
                </a:lnTo>
                <a:cubicBezTo>
                  <a:pt x="352" y="1655"/>
                  <a:pt x="376" y="1412"/>
                  <a:pt x="463" y="1193"/>
                </a:cubicBezTo>
                <a:cubicBezTo>
                  <a:pt x="667" y="656"/>
                  <a:pt x="1181" y="329"/>
                  <a:pt x="1725" y="329"/>
                </a:cubicBezTo>
                <a:close/>
                <a:moveTo>
                  <a:pt x="2334" y="487"/>
                </a:moveTo>
                <a:cubicBezTo>
                  <a:pt x="2928" y="796"/>
                  <a:pt x="3206" y="1510"/>
                  <a:pt x="2963" y="2149"/>
                </a:cubicBezTo>
                <a:cubicBezTo>
                  <a:pt x="2875" y="2382"/>
                  <a:pt x="2730" y="2567"/>
                  <a:pt x="2556" y="2712"/>
                </a:cubicBezTo>
                <a:lnTo>
                  <a:pt x="1895" y="1655"/>
                </a:lnTo>
                <a:lnTo>
                  <a:pt x="2334" y="487"/>
                </a:lnTo>
                <a:close/>
                <a:moveTo>
                  <a:pt x="1443" y="1919"/>
                </a:moveTo>
                <a:lnTo>
                  <a:pt x="1079" y="2855"/>
                </a:lnTo>
                <a:cubicBezTo>
                  <a:pt x="804" y="2699"/>
                  <a:pt x="595" y="2469"/>
                  <a:pt x="474" y="2184"/>
                </a:cubicBezTo>
                <a:lnTo>
                  <a:pt x="1443" y="1919"/>
                </a:lnTo>
                <a:close/>
                <a:moveTo>
                  <a:pt x="1739" y="2028"/>
                </a:moveTo>
                <a:lnTo>
                  <a:pt x="2281" y="2876"/>
                </a:lnTo>
                <a:cubicBezTo>
                  <a:pt x="2095" y="2964"/>
                  <a:pt x="1897" y="3014"/>
                  <a:pt x="1693" y="3014"/>
                </a:cubicBezTo>
                <a:cubicBezTo>
                  <a:pt x="1592" y="3014"/>
                  <a:pt x="1490" y="3002"/>
                  <a:pt x="1388" y="2976"/>
                </a:cubicBezTo>
                <a:lnTo>
                  <a:pt x="1739" y="2028"/>
                </a:lnTo>
                <a:close/>
                <a:moveTo>
                  <a:pt x="1707" y="1"/>
                </a:moveTo>
                <a:cubicBezTo>
                  <a:pt x="1038" y="1"/>
                  <a:pt x="409" y="409"/>
                  <a:pt x="154" y="1071"/>
                </a:cubicBezTo>
                <a:cubicBezTo>
                  <a:pt x="1" y="1478"/>
                  <a:pt x="11" y="1895"/>
                  <a:pt x="154" y="2271"/>
                </a:cubicBezTo>
                <a:cubicBezTo>
                  <a:pt x="320" y="2699"/>
                  <a:pt x="661" y="3053"/>
                  <a:pt x="1113" y="3227"/>
                </a:cubicBezTo>
                <a:cubicBezTo>
                  <a:pt x="1169" y="3251"/>
                  <a:pt x="1224" y="3262"/>
                  <a:pt x="1277" y="3283"/>
                </a:cubicBezTo>
                <a:cubicBezTo>
                  <a:pt x="1420" y="3322"/>
                  <a:pt x="1564" y="3340"/>
                  <a:pt x="1706" y="3340"/>
                </a:cubicBezTo>
                <a:cubicBezTo>
                  <a:pt x="1970" y="3340"/>
                  <a:pt x="2227" y="3276"/>
                  <a:pt x="2455" y="3161"/>
                </a:cubicBezTo>
                <a:cubicBezTo>
                  <a:pt x="2820" y="2976"/>
                  <a:pt x="3105" y="2667"/>
                  <a:pt x="3259" y="2271"/>
                </a:cubicBezTo>
                <a:cubicBezTo>
                  <a:pt x="3578" y="1467"/>
                  <a:pt x="3216" y="564"/>
                  <a:pt x="2466" y="178"/>
                </a:cubicBezTo>
                <a:cubicBezTo>
                  <a:pt x="2413" y="157"/>
                  <a:pt x="2358" y="136"/>
                  <a:pt x="2302" y="112"/>
                </a:cubicBezTo>
                <a:cubicBezTo>
                  <a:pt x="2106" y="36"/>
                  <a:pt x="1905" y="1"/>
                  <a:pt x="1707"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66" name="Google Shape;666;p40"/>
          <p:cNvGrpSpPr/>
          <p:nvPr/>
        </p:nvGrpSpPr>
        <p:grpSpPr>
          <a:xfrm>
            <a:off x="2634479" y="2627848"/>
            <a:ext cx="2121349" cy="2517802"/>
            <a:chOff x="3009138" y="880204"/>
            <a:chExt cx="579255" cy="687511"/>
          </a:xfrm>
        </p:grpSpPr>
        <p:sp>
          <p:nvSpPr>
            <p:cNvPr id="667" name="Google Shape;667;p40"/>
            <p:cNvSpPr/>
            <p:nvPr/>
          </p:nvSpPr>
          <p:spPr>
            <a:xfrm>
              <a:off x="3101556" y="1137043"/>
              <a:ext cx="77360" cy="71402"/>
            </a:xfrm>
            <a:custGeom>
              <a:rect b="b" l="l" r="r" t="t"/>
              <a:pathLst>
                <a:path extrusionOk="0" h="1546" w="1675">
                  <a:moveTo>
                    <a:pt x="821" y="1"/>
                  </a:moveTo>
                  <a:cubicBezTo>
                    <a:pt x="455" y="1"/>
                    <a:pt x="93" y="225"/>
                    <a:pt x="47" y="705"/>
                  </a:cubicBezTo>
                  <a:cubicBezTo>
                    <a:pt x="1" y="1249"/>
                    <a:pt x="424" y="1545"/>
                    <a:pt x="845" y="1545"/>
                  </a:cubicBezTo>
                  <a:cubicBezTo>
                    <a:pt x="1207" y="1545"/>
                    <a:pt x="1566" y="1326"/>
                    <a:pt x="1622" y="859"/>
                  </a:cubicBezTo>
                  <a:cubicBezTo>
                    <a:pt x="1675" y="303"/>
                    <a:pt x="1245" y="1"/>
                    <a:pt x="821" y="1"/>
                  </a:cubicBezTo>
                  <a:close/>
                </a:path>
              </a:pathLst>
            </a:custGeom>
            <a:solidFill>
              <a:srgbClr val="FFA5B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p40"/>
            <p:cNvSpPr/>
            <p:nvPr/>
          </p:nvSpPr>
          <p:spPr>
            <a:xfrm>
              <a:off x="3009138" y="1133995"/>
              <a:ext cx="454645" cy="329576"/>
            </a:xfrm>
            <a:custGeom>
              <a:rect b="b" l="l" r="r" t="t"/>
              <a:pathLst>
                <a:path extrusionOk="0" h="7136" w="9844">
                  <a:moveTo>
                    <a:pt x="6120" y="1"/>
                  </a:moveTo>
                  <a:cubicBezTo>
                    <a:pt x="5312" y="1"/>
                    <a:pt x="4461" y="528"/>
                    <a:pt x="3832" y="1849"/>
                  </a:cubicBezTo>
                  <a:cubicBezTo>
                    <a:pt x="3425" y="2687"/>
                    <a:pt x="2741" y="3369"/>
                    <a:pt x="1906" y="3776"/>
                  </a:cubicBezTo>
                  <a:lnTo>
                    <a:pt x="1882" y="3776"/>
                  </a:lnTo>
                  <a:cubicBezTo>
                    <a:pt x="595" y="4338"/>
                    <a:pt x="1" y="5889"/>
                    <a:pt x="1377" y="6748"/>
                  </a:cubicBezTo>
                  <a:cubicBezTo>
                    <a:pt x="1889" y="7016"/>
                    <a:pt x="2523" y="7135"/>
                    <a:pt x="3195" y="7135"/>
                  </a:cubicBezTo>
                  <a:cubicBezTo>
                    <a:pt x="4703" y="7135"/>
                    <a:pt x="6401" y="6531"/>
                    <a:pt x="7322" y="5646"/>
                  </a:cubicBezTo>
                  <a:cubicBezTo>
                    <a:pt x="9844" y="3212"/>
                    <a:pt x="8113" y="1"/>
                    <a:pt x="6120" y="1"/>
                  </a:cubicBezTo>
                  <a:close/>
                </a:path>
              </a:pathLst>
            </a:custGeom>
            <a:solidFill>
              <a:srgbClr val="FFA5B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p40"/>
            <p:cNvSpPr/>
            <p:nvPr/>
          </p:nvSpPr>
          <p:spPr>
            <a:xfrm>
              <a:off x="3099108" y="926113"/>
              <a:ext cx="44153" cy="31036"/>
            </a:xfrm>
            <a:custGeom>
              <a:rect b="b" l="l" r="r" t="t"/>
              <a:pathLst>
                <a:path extrusionOk="0" h="672" w="956">
                  <a:moveTo>
                    <a:pt x="404" y="1"/>
                  </a:moveTo>
                  <a:cubicBezTo>
                    <a:pt x="358" y="1"/>
                    <a:pt x="311" y="10"/>
                    <a:pt x="264" y="30"/>
                  </a:cubicBezTo>
                  <a:cubicBezTo>
                    <a:pt x="0" y="218"/>
                    <a:pt x="320" y="582"/>
                    <a:pt x="542" y="659"/>
                  </a:cubicBezTo>
                  <a:cubicBezTo>
                    <a:pt x="567" y="668"/>
                    <a:pt x="592" y="672"/>
                    <a:pt x="616" y="672"/>
                  </a:cubicBezTo>
                  <a:cubicBezTo>
                    <a:pt x="804" y="672"/>
                    <a:pt x="956" y="429"/>
                    <a:pt x="848" y="262"/>
                  </a:cubicBezTo>
                  <a:cubicBezTo>
                    <a:pt x="752" y="131"/>
                    <a:pt x="581" y="1"/>
                    <a:pt x="404"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p40"/>
            <p:cNvSpPr/>
            <p:nvPr/>
          </p:nvSpPr>
          <p:spPr>
            <a:xfrm>
              <a:off x="3127466" y="952623"/>
              <a:ext cx="54775" cy="35285"/>
            </a:xfrm>
            <a:custGeom>
              <a:rect b="b" l="l" r="r" t="t"/>
              <a:pathLst>
                <a:path extrusionOk="0" h="764" w="1186">
                  <a:moveTo>
                    <a:pt x="494" y="1"/>
                  </a:moveTo>
                  <a:cubicBezTo>
                    <a:pt x="469" y="1"/>
                    <a:pt x="445" y="3"/>
                    <a:pt x="422" y="8"/>
                  </a:cubicBezTo>
                  <a:cubicBezTo>
                    <a:pt x="1" y="183"/>
                    <a:pt x="383" y="764"/>
                    <a:pt x="723" y="764"/>
                  </a:cubicBezTo>
                  <a:cubicBezTo>
                    <a:pt x="810" y="764"/>
                    <a:pt x="894" y="726"/>
                    <a:pt x="961" y="634"/>
                  </a:cubicBezTo>
                  <a:cubicBezTo>
                    <a:pt x="1186" y="361"/>
                    <a:pt x="798" y="1"/>
                    <a:pt x="494"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p40"/>
            <p:cNvSpPr/>
            <p:nvPr/>
          </p:nvSpPr>
          <p:spPr>
            <a:xfrm>
              <a:off x="3168110" y="982644"/>
              <a:ext cx="52235" cy="37779"/>
            </a:xfrm>
            <a:custGeom>
              <a:rect b="b" l="l" r="r" t="t"/>
              <a:pathLst>
                <a:path extrusionOk="0" h="818" w="1131">
                  <a:moveTo>
                    <a:pt x="439" y="0"/>
                  </a:moveTo>
                  <a:cubicBezTo>
                    <a:pt x="330" y="0"/>
                    <a:pt x="228" y="44"/>
                    <a:pt x="157" y="151"/>
                  </a:cubicBezTo>
                  <a:cubicBezTo>
                    <a:pt x="0" y="439"/>
                    <a:pt x="324" y="818"/>
                    <a:pt x="620" y="818"/>
                  </a:cubicBezTo>
                  <a:cubicBezTo>
                    <a:pt x="717" y="818"/>
                    <a:pt x="811" y="777"/>
                    <a:pt x="884" y="679"/>
                  </a:cubicBezTo>
                  <a:cubicBezTo>
                    <a:pt x="1131" y="383"/>
                    <a:pt x="759" y="0"/>
                    <a:pt x="43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p40"/>
            <p:cNvSpPr/>
            <p:nvPr/>
          </p:nvSpPr>
          <p:spPr>
            <a:xfrm>
              <a:off x="3197345" y="944818"/>
              <a:ext cx="46" cy="46"/>
            </a:xfrm>
            <a:custGeom>
              <a:rect b="b" l="l" r="r" t="t"/>
              <a:pathLst>
                <a:path extrusionOk="0" h="1" w="1">
                  <a:moveTo>
                    <a:pt x="0" y="0"/>
                  </a:moveTo>
                  <a:lnTo>
                    <a:pt x="0"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p40"/>
            <p:cNvSpPr/>
            <p:nvPr/>
          </p:nvSpPr>
          <p:spPr>
            <a:xfrm>
              <a:off x="3177901" y="944818"/>
              <a:ext cx="51358" cy="30113"/>
            </a:xfrm>
            <a:custGeom>
              <a:rect b="b" l="l" r="r" t="t"/>
              <a:pathLst>
                <a:path extrusionOk="0" h="652" w="1112">
                  <a:moveTo>
                    <a:pt x="421" y="0"/>
                  </a:moveTo>
                  <a:cubicBezTo>
                    <a:pt x="421" y="0"/>
                    <a:pt x="408" y="0"/>
                    <a:pt x="397" y="11"/>
                  </a:cubicBezTo>
                  <a:cubicBezTo>
                    <a:pt x="1" y="11"/>
                    <a:pt x="300" y="605"/>
                    <a:pt x="540" y="650"/>
                  </a:cubicBezTo>
                  <a:cubicBezTo>
                    <a:pt x="553" y="651"/>
                    <a:pt x="566" y="651"/>
                    <a:pt x="579" y="651"/>
                  </a:cubicBezTo>
                  <a:cubicBezTo>
                    <a:pt x="1111" y="651"/>
                    <a:pt x="839" y="10"/>
                    <a:pt x="42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p40"/>
            <p:cNvSpPr/>
            <p:nvPr/>
          </p:nvSpPr>
          <p:spPr>
            <a:xfrm>
              <a:off x="3140814" y="914289"/>
              <a:ext cx="46878" cy="30159"/>
            </a:xfrm>
            <a:custGeom>
              <a:rect b="b" l="l" r="r" t="t"/>
              <a:pathLst>
                <a:path extrusionOk="0" h="653" w="1015">
                  <a:moveTo>
                    <a:pt x="365" y="1"/>
                  </a:moveTo>
                  <a:lnTo>
                    <a:pt x="365" y="1"/>
                  </a:lnTo>
                  <a:cubicBezTo>
                    <a:pt x="1" y="56"/>
                    <a:pt x="244" y="518"/>
                    <a:pt x="453" y="627"/>
                  </a:cubicBezTo>
                  <a:cubicBezTo>
                    <a:pt x="510" y="645"/>
                    <a:pt x="562" y="653"/>
                    <a:pt x="607" y="653"/>
                  </a:cubicBezTo>
                  <a:cubicBezTo>
                    <a:pt x="1015" y="653"/>
                    <a:pt x="938" y="10"/>
                    <a:pt x="36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p40"/>
            <p:cNvSpPr/>
            <p:nvPr/>
          </p:nvSpPr>
          <p:spPr>
            <a:xfrm>
              <a:off x="3088485" y="966664"/>
              <a:ext cx="52328" cy="34454"/>
            </a:xfrm>
            <a:custGeom>
              <a:rect b="b" l="l" r="r" t="t"/>
              <a:pathLst>
                <a:path extrusionOk="0" h="746" w="1133">
                  <a:moveTo>
                    <a:pt x="397" y="0"/>
                  </a:moveTo>
                  <a:cubicBezTo>
                    <a:pt x="0" y="56"/>
                    <a:pt x="286" y="518"/>
                    <a:pt x="463" y="661"/>
                  </a:cubicBezTo>
                  <a:cubicBezTo>
                    <a:pt x="552" y="720"/>
                    <a:pt x="634" y="745"/>
                    <a:pt x="705" y="745"/>
                  </a:cubicBezTo>
                  <a:cubicBezTo>
                    <a:pt x="1068" y="745"/>
                    <a:pt x="1133" y="84"/>
                    <a:pt x="39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p40"/>
            <p:cNvSpPr/>
            <p:nvPr/>
          </p:nvSpPr>
          <p:spPr>
            <a:xfrm>
              <a:off x="3134256" y="1004628"/>
              <a:ext cx="45862" cy="33161"/>
            </a:xfrm>
            <a:custGeom>
              <a:rect b="b" l="l" r="r" t="t"/>
              <a:pathLst>
                <a:path extrusionOk="0" h="718" w="993">
                  <a:moveTo>
                    <a:pt x="395" y="1"/>
                  </a:moveTo>
                  <a:cubicBezTo>
                    <a:pt x="362" y="1"/>
                    <a:pt x="329" y="5"/>
                    <a:pt x="296" y="16"/>
                  </a:cubicBezTo>
                  <a:cubicBezTo>
                    <a:pt x="0" y="158"/>
                    <a:pt x="264" y="555"/>
                    <a:pt x="452" y="676"/>
                  </a:cubicBezTo>
                  <a:cubicBezTo>
                    <a:pt x="499" y="705"/>
                    <a:pt x="548" y="717"/>
                    <a:pt x="596" y="717"/>
                  </a:cubicBezTo>
                  <a:cubicBezTo>
                    <a:pt x="807" y="717"/>
                    <a:pt x="992" y="476"/>
                    <a:pt x="859" y="280"/>
                  </a:cubicBezTo>
                  <a:cubicBezTo>
                    <a:pt x="747" y="139"/>
                    <a:pt x="574" y="1"/>
                    <a:pt x="39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p40"/>
            <p:cNvSpPr/>
            <p:nvPr/>
          </p:nvSpPr>
          <p:spPr>
            <a:xfrm>
              <a:off x="3219191" y="982275"/>
              <a:ext cx="44060" cy="31267"/>
            </a:xfrm>
            <a:custGeom>
              <a:rect b="b" l="l" r="r" t="t"/>
              <a:pathLst>
                <a:path extrusionOk="0" h="677" w="954">
                  <a:moveTo>
                    <a:pt x="399" y="1"/>
                  </a:moveTo>
                  <a:cubicBezTo>
                    <a:pt x="354" y="1"/>
                    <a:pt x="309" y="9"/>
                    <a:pt x="264" y="27"/>
                  </a:cubicBezTo>
                  <a:cubicBezTo>
                    <a:pt x="0" y="225"/>
                    <a:pt x="320" y="587"/>
                    <a:pt x="539" y="664"/>
                  </a:cubicBezTo>
                  <a:cubicBezTo>
                    <a:pt x="564" y="672"/>
                    <a:pt x="589" y="676"/>
                    <a:pt x="613" y="676"/>
                  </a:cubicBezTo>
                  <a:cubicBezTo>
                    <a:pt x="802" y="676"/>
                    <a:pt x="954" y="433"/>
                    <a:pt x="848" y="267"/>
                  </a:cubicBezTo>
                  <a:cubicBezTo>
                    <a:pt x="751" y="128"/>
                    <a:pt x="577" y="1"/>
                    <a:pt x="39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p40"/>
            <p:cNvSpPr/>
            <p:nvPr/>
          </p:nvSpPr>
          <p:spPr>
            <a:xfrm>
              <a:off x="3222701" y="936643"/>
              <a:ext cx="46693" cy="29882"/>
            </a:xfrm>
            <a:custGeom>
              <a:rect b="b" l="l" r="r" t="t"/>
              <a:pathLst>
                <a:path extrusionOk="0" h="647" w="1011">
                  <a:moveTo>
                    <a:pt x="363" y="0"/>
                  </a:moveTo>
                  <a:cubicBezTo>
                    <a:pt x="1" y="56"/>
                    <a:pt x="231" y="518"/>
                    <a:pt x="453" y="618"/>
                  </a:cubicBezTo>
                  <a:cubicBezTo>
                    <a:pt x="511" y="638"/>
                    <a:pt x="564" y="646"/>
                    <a:pt x="610" y="646"/>
                  </a:cubicBezTo>
                  <a:cubicBezTo>
                    <a:pt x="1010" y="646"/>
                    <a:pt x="927" y="0"/>
                    <a:pt x="36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p40"/>
            <p:cNvSpPr/>
            <p:nvPr/>
          </p:nvSpPr>
          <p:spPr>
            <a:xfrm>
              <a:off x="3094074" y="1022040"/>
              <a:ext cx="51958" cy="34315"/>
            </a:xfrm>
            <a:custGeom>
              <a:rect b="b" l="l" r="r" t="t"/>
              <a:pathLst>
                <a:path extrusionOk="0" h="743" w="1125">
                  <a:moveTo>
                    <a:pt x="386" y="1"/>
                  </a:moveTo>
                  <a:lnTo>
                    <a:pt x="386" y="1"/>
                  </a:lnTo>
                  <a:cubicBezTo>
                    <a:pt x="1" y="56"/>
                    <a:pt x="276" y="519"/>
                    <a:pt x="463" y="661"/>
                  </a:cubicBezTo>
                  <a:cubicBezTo>
                    <a:pt x="550" y="718"/>
                    <a:pt x="629" y="742"/>
                    <a:pt x="698" y="742"/>
                  </a:cubicBezTo>
                  <a:cubicBezTo>
                    <a:pt x="1058" y="742"/>
                    <a:pt x="1125" y="85"/>
                    <a:pt x="38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40"/>
            <p:cNvSpPr/>
            <p:nvPr/>
          </p:nvSpPr>
          <p:spPr>
            <a:xfrm>
              <a:off x="3180996" y="895030"/>
              <a:ext cx="51820" cy="34408"/>
            </a:xfrm>
            <a:custGeom>
              <a:rect b="b" l="l" r="r" t="t"/>
              <a:pathLst>
                <a:path extrusionOk="0" h="745" w="1122">
                  <a:moveTo>
                    <a:pt x="386" y="0"/>
                  </a:moveTo>
                  <a:lnTo>
                    <a:pt x="386" y="0"/>
                  </a:lnTo>
                  <a:cubicBezTo>
                    <a:pt x="0" y="53"/>
                    <a:pt x="275" y="515"/>
                    <a:pt x="462" y="661"/>
                  </a:cubicBezTo>
                  <a:cubicBezTo>
                    <a:pt x="551" y="720"/>
                    <a:pt x="632" y="745"/>
                    <a:pt x="701" y="745"/>
                  </a:cubicBezTo>
                  <a:cubicBezTo>
                    <a:pt x="1057" y="745"/>
                    <a:pt x="1122" y="91"/>
                    <a:pt x="38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p40"/>
            <p:cNvSpPr/>
            <p:nvPr/>
          </p:nvSpPr>
          <p:spPr>
            <a:xfrm>
              <a:off x="3094074" y="883760"/>
              <a:ext cx="51866" cy="34500"/>
            </a:xfrm>
            <a:custGeom>
              <a:rect b="b" l="l" r="r" t="t"/>
              <a:pathLst>
                <a:path extrusionOk="0" h="747" w="1123">
                  <a:moveTo>
                    <a:pt x="386" y="1"/>
                  </a:moveTo>
                  <a:lnTo>
                    <a:pt x="386" y="1"/>
                  </a:lnTo>
                  <a:cubicBezTo>
                    <a:pt x="1" y="56"/>
                    <a:pt x="276" y="519"/>
                    <a:pt x="463" y="662"/>
                  </a:cubicBezTo>
                  <a:cubicBezTo>
                    <a:pt x="552" y="721"/>
                    <a:pt x="633" y="746"/>
                    <a:pt x="702" y="746"/>
                  </a:cubicBezTo>
                  <a:cubicBezTo>
                    <a:pt x="1058" y="746"/>
                    <a:pt x="1122" y="94"/>
                    <a:pt x="38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p40"/>
            <p:cNvSpPr/>
            <p:nvPr/>
          </p:nvSpPr>
          <p:spPr>
            <a:xfrm>
              <a:off x="3053338" y="932394"/>
              <a:ext cx="272676" cy="635321"/>
            </a:xfrm>
            <a:custGeom>
              <a:rect b="b" l="l" r="r" t="t"/>
              <a:pathLst>
                <a:path extrusionOk="0" h="13756" w="5904">
                  <a:moveTo>
                    <a:pt x="3972" y="1"/>
                  </a:moveTo>
                  <a:cubicBezTo>
                    <a:pt x="3940" y="1"/>
                    <a:pt x="3905" y="2"/>
                    <a:pt x="3866" y="5"/>
                  </a:cubicBezTo>
                  <a:cubicBezTo>
                    <a:pt x="3789" y="5"/>
                    <a:pt x="3699" y="5"/>
                    <a:pt x="3612" y="15"/>
                  </a:cubicBezTo>
                  <a:cubicBezTo>
                    <a:pt x="3514" y="15"/>
                    <a:pt x="3425" y="37"/>
                    <a:pt x="3327" y="50"/>
                  </a:cubicBezTo>
                  <a:cubicBezTo>
                    <a:pt x="3073" y="92"/>
                    <a:pt x="2841" y="169"/>
                    <a:pt x="2764" y="290"/>
                  </a:cubicBezTo>
                  <a:cubicBezTo>
                    <a:pt x="2611" y="589"/>
                    <a:pt x="2500" y="1580"/>
                    <a:pt x="2500" y="1580"/>
                  </a:cubicBezTo>
                  <a:cubicBezTo>
                    <a:pt x="2500" y="1580"/>
                    <a:pt x="1718" y="1820"/>
                    <a:pt x="2093" y="2835"/>
                  </a:cubicBezTo>
                  <a:cubicBezTo>
                    <a:pt x="2093" y="2835"/>
                    <a:pt x="2016" y="3207"/>
                    <a:pt x="2082" y="3485"/>
                  </a:cubicBezTo>
                  <a:cubicBezTo>
                    <a:pt x="2082" y="3485"/>
                    <a:pt x="2006" y="3704"/>
                    <a:pt x="2082" y="4111"/>
                  </a:cubicBezTo>
                  <a:cubicBezTo>
                    <a:pt x="2170" y="4518"/>
                    <a:pt x="2510" y="6346"/>
                    <a:pt x="2510" y="6346"/>
                  </a:cubicBezTo>
                  <a:lnTo>
                    <a:pt x="0" y="13755"/>
                  </a:lnTo>
                  <a:lnTo>
                    <a:pt x="3932" y="13755"/>
                  </a:lnTo>
                  <a:lnTo>
                    <a:pt x="4558" y="6489"/>
                  </a:lnTo>
                  <a:cubicBezTo>
                    <a:pt x="4558" y="6489"/>
                    <a:pt x="5903" y="4344"/>
                    <a:pt x="4690" y="2272"/>
                  </a:cubicBezTo>
                  <a:lnTo>
                    <a:pt x="4318" y="1041"/>
                  </a:lnTo>
                  <a:cubicBezTo>
                    <a:pt x="4153" y="971"/>
                    <a:pt x="3989" y="938"/>
                    <a:pt x="3818" y="938"/>
                  </a:cubicBezTo>
                  <a:cubicBezTo>
                    <a:pt x="3793" y="938"/>
                    <a:pt x="3769" y="939"/>
                    <a:pt x="3744" y="940"/>
                  </a:cubicBezTo>
                  <a:cubicBezTo>
                    <a:pt x="3755" y="919"/>
                    <a:pt x="3765" y="895"/>
                    <a:pt x="3789" y="885"/>
                  </a:cubicBezTo>
                  <a:cubicBezTo>
                    <a:pt x="3953" y="895"/>
                    <a:pt x="4109" y="909"/>
                    <a:pt x="4273" y="909"/>
                  </a:cubicBezTo>
                  <a:lnTo>
                    <a:pt x="4273" y="885"/>
                  </a:lnTo>
                  <a:lnTo>
                    <a:pt x="4307" y="885"/>
                  </a:lnTo>
                  <a:cubicBezTo>
                    <a:pt x="4373" y="874"/>
                    <a:pt x="4505" y="853"/>
                    <a:pt x="4659" y="819"/>
                  </a:cubicBezTo>
                  <a:cubicBezTo>
                    <a:pt x="4867" y="763"/>
                    <a:pt x="5087" y="687"/>
                    <a:pt x="5132" y="589"/>
                  </a:cubicBezTo>
                  <a:lnTo>
                    <a:pt x="5132" y="578"/>
                  </a:lnTo>
                  <a:cubicBezTo>
                    <a:pt x="5187" y="380"/>
                    <a:pt x="4415" y="169"/>
                    <a:pt x="4130" y="15"/>
                  </a:cubicBezTo>
                  <a:cubicBezTo>
                    <a:pt x="4106" y="8"/>
                    <a:pt x="4050" y="1"/>
                    <a:pt x="3972" y="1"/>
                  </a:cubicBezTo>
                  <a:close/>
                </a:path>
              </a:pathLst>
            </a:custGeom>
            <a:solidFill>
              <a:srgbClr val="0DAAB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40"/>
            <p:cNvSpPr/>
            <p:nvPr/>
          </p:nvSpPr>
          <p:spPr>
            <a:xfrm>
              <a:off x="3226258" y="1115474"/>
              <a:ext cx="23462" cy="16072"/>
            </a:xfrm>
            <a:custGeom>
              <a:rect b="b" l="l" r="r" t="t"/>
              <a:pathLst>
                <a:path extrusionOk="0" h="348" w="508">
                  <a:moveTo>
                    <a:pt x="405" y="1"/>
                  </a:moveTo>
                  <a:cubicBezTo>
                    <a:pt x="395" y="1"/>
                    <a:pt x="385" y="2"/>
                    <a:pt x="376" y="4"/>
                  </a:cubicBezTo>
                  <a:cubicBezTo>
                    <a:pt x="320" y="15"/>
                    <a:pt x="265" y="49"/>
                    <a:pt x="220" y="81"/>
                  </a:cubicBezTo>
                  <a:cubicBezTo>
                    <a:pt x="167" y="115"/>
                    <a:pt x="122" y="147"/>
                    <a:pt x="77" y="192"/>
                  </a:cubicBezTo>
                  <a:cubicBezTo>
                    <a:pt x="45" y="213"/>
                    <a:pt x="0" y="269"/>
                    <a:pt x="35" y="314"/>
                  </a:cubicBezTo>
                  <a:cubicBezTo>
                    <a:pt x="45" y="340"/>
                    <a:pt x="67" y="348"/>
                    <a:pt x="92" y="348"/>
                  </a:cubicBezTo>
                  <a:cubicBezTo>
                    <a:pt x="117" y="348"/>
                    <a:pt x="144" y="340"/>
                    <a:pt x="167" y="335"/>
                  </a:cubicBezTo>
                  <a:cubicBezTo>
                    <a:pt x="286" y="290"/>
                    <a:pt x="397" y="213"/>
                    <a:pt x="484" y="136"/>
                  </a:cubicBezTo>
                  <a:cubicBezTo>
                    <a:pt x="497" y="126"/>
                    <a:pt x="497" y="126"/>
                    <a:pt x="497" y="115"/>
                  </a:cubicBezTo>
                  <a:cubicBezTo>
                    <a:pt x="508" y="102"/>
                    <a:pt x="508" y="81"/>
                    <a:pt x="497" y="60"/>
                  </a:cubicBezTo>
                  <a:cubicBezTo>
                    <a:pt x="479" y="17"/>
                    <a:pt x="441" y="1"/>
                    <a:pt x="405" y="1"/>
                  </a:cubicBezTo>
                  <a:close/>
                </a:path>
              </a:pathLst>
            </a:custGeom>
            <a:solidFill>
              <a:srgbClr val="EF8F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p40"/>
            <p:cNvSpPr/>
            <p:nvPr/>
          </p:nvSpPr>
          <p:spPr>
            <a:xfrm>
              <a:off x="3256740" y="940061"/>
              <a:ext cx="34131" cy="22631"/>
            </a:xfrm>
            <a:custGeom>
              <a:rect b="b" l="l" r="r" t="t"/>
              <a:pathLst>
                <a:path extrusionOk="0" h="490" w="739">
                  <a:moveTo>
                    <a:pt x="79" y="0"/>
                  </a:moveTo>
                  <a:cubicBezTo>
                    <a:pt x="72" y="0"/>
                    <a:pt x="64" y="1"/>
                    <a:pt x="56" y="3"/>
                  </a:cubicBezTo>
                  <a:cubicBezTo>
                    <a:pt x="22" y="16"/>
                    <a:pt x="11" y="48"/>
                    <a:pt x="1" y="82"/>
                  </a:cubicBezTo>
                  <a:cubicBezTo>
                    <a:pt x="1" y="103"/>
                    <a:pt x="1" y="135"/>
                    <a:pt x="11" y="159"/>
                  </a:cubicBezTo>
                  <a:cubicBezTo>
                    <a:pt x="11" y="201"/>
                    <a:pt x="22" y="235"/>
                    <a:pt x="46" y="267"/>
                  </a:cubicBezTo>
                  <a:cubicBezTo>
                    <a:pt x="78" y="346"/>
                    <a:pt x="144" y="399"/>
                    <a:pt x="210" y="433"/>
                  </a:cubicBezTo>
                  <a:cubicBezTo>
                    <a:pt x="286" y="465"/>
                    <a:pt x="387" y="489"/>
                    <a:pt x="474" y="489"/>
                  </a:cubicBezTo>
                  <a:cubicBezTo>
                    <a:pt x="490" y="489"/>
                    <a:pt x="509" y="490"/>
                    <a:pt x="528" y="490"/>
                  </a:cubicBezTo>
                  <a:cubicBezTo>
                    <a:pt x="590" y="490"/>
                    <a:pt x="664" y="483"/>
                    <a:pt x="706" y="433"/>
                  </a:cubicBezTo>
                  <a:cubicBezTo>
                    <a:pt x="728" y="412"/>
                    <a:pt x="738" y="367"/>
                    <a:pt x="728" y="333"/>
                  </a:cubicBezTo>
                  <a:cubicBezTo>
                    <a:pt x="717" y="322"/>
                    <a:pt x="706" y="312"/>
                    <a:pt x="683" y="301"/>
                  </a:cubicBezTo>
                  <a:cubicBezTo>
                    <a:pt x="672" y="291"/>
                    <a:pt x="651" y="267"/>
                    <a:pt x="640" y="256"/>
                  </a:cubicBezTo>
                  <a:cubicBezTo>
                    <a:pt x="564" y="201"/>
                    <a:pt x="498" y="159"/>
                    <a:pt x="408" y="114"/>
                  </a:cubicBezTo>
                  <a:cubicBezTo>
                    <a:pt x="342" y="82"/>
                    <a:pt x="255" y="48"/>
                    <a:pt x="178" y="27"/>
                  </a:cubicBezTo>
                  <a:cubicBezTo>
                    <a:pt x="141" y="18"/>
                    <a:pt x="113" y="0"/>
                    <a:pt x="79" y="0"/>
                  </a:cubicBezTo>
                  <a:close/>
                </a:path>
              </a:pathLst>
            </a:custGeom>
            <a:solidFill>
              <a:srgbClr val="EF8F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p40"/>
            <p:cNvSpPr/>
            <p:nvPr/>
          </p:nvSpPr>
          <p:spPr>
            <a:xfrm>
              <a:off x="3149682" y="1052338"/>
              <a:ext cx="118326" cy="102762"/>
            </a:xfrm>
            <a:custGeom>
              <a:rect b="b" l="l" r="r" t="t"/>
              <a:pathLst>
                <a:path extrusionOk="0" h="2225" w="2562">
                  <a:moveTo>
                    <a:pt x="1831" y="1"/>
                  </a:moveTo>
                  <a:cubicBezTo>
                    <a:pt x="1804" y="1"/>
                    <a:pt x="1777" y="8"/>
                    <a:pt x="1746" y="16"/>
                  </a:cubicBezTo>
                  <a:cubicBezTo>
                    <a:pt x="1658" y="29"/>
                    <a:pt x="1582" y="61"/>
                    <a:pt x="1494" y="82"/>
                  </a:cubicBezTo>
                  <a:cubicBezTo>
                    <a:pt x="1328" y="127"/>
                    <a:pt x="1175" y="193"/>
                    <a:pt x="1008" y="259"/>
                  </a:cubicBezTo>
                  <a:cubicBezTo>
                    <a:pt x="689" y="391"/>
                    <a:pt x="393" y="568"/>
                    <a:pt x="118" y="777"/>
                  </a:cubicBezTo>
                  <a:cubicBezTo>
                    <a:pt x="84" y="798"/>
                    <a:pt x="52" y="832"/>
                    <a:pt x="17" y="853"/>
                  </a:cubicBezTo>
                  <a:cubicBezTo>
                    <a:pt x="1" y="862"/>
                    <a:pt x="10" y="879"/>
                    <a:pt x="27" y="879"/>
                  </a:cubicBezTo>
                  <a:cubicBezTo>
                    <a:pt x="31" y="879"/>
                    <a:pt x="36" y="877"/>
                    <a:pt x="41" y="875"/>
                  </a:cubicBezTo>
                  <a:cubicBezTo>
                    <a:pt x="292" y="676"/>
                    <a:pt x="570" y="502"/>
                    <a:pt x="866" y="359"/>
                  </a:cubicBezTo>
                  <a:cubicBezTo>
                    <a:pt x="1008" y="293"/>
                    <a:pt x="1164" y="227"/>
                    <a:pt x="1317" y="172"/>
                  </a:cubicBezTo>
                  <a:cubicBezTo>
                    <a:pt x="1394" y="148"/>
                    <a:pt x="1471" y="116"/>
                    <a:pt x="1561" y="95"/>
                  </a:cubicBezTo>
                  <a:cubicBezTo>
                    <a:pt x="1637" y="71"/>
                    <a:pt x="1714" y="50"/>
                    <a:pt x="1790" y="40"/>
                  </a:cubicBezTo>
                  <a:cubicBezTo>
                    <a:pt x="1802" y="37"/>
                    <a:pt x="1814" y="35"/>
                    <a:pt x="1826" y="35"/>
                  </a:cubicBezTo>
                  <a:cubicBezTo>
                    <a:pt x="1857" y="35"/>
                    <a:pt x="1887" y="45"/>
                    <a:pt x="1912" y="61"/>
                  </a:cubicBezTo>
                  <a:cubicBezTo>
                    <a:pt x="1944" y="82"/>
                    <a:pt x="1967" y="116"/>
                    <a:pt x="1989" y="148"/>
                  </a:cubicBezTo>
                  <a:cubicBezTo>
                    <a:pt x="2044" y="214"/>
                    <a:pt x="2100" y="280"/>
                    <a:pt x="2142" y="346"/>
                  </a:cubicBezTo>
                  <a:cubicBezTo>
                    <a:pt x="2232" y="491"/>
                    <a:pt x="2319" y="634"/>
                    <a:pt x="2385" y="777"/>
                  </a:cubicBezTo>
                  <a:cubicBezTo>
                    <a:pt x="2419" y="853"/>
                    <a:pt x="2451" y="930"/>
                    <a:pt x="2472" y="1007"/>
                  </a:cubicBezTo>
                  <a:cubicBezTo>
                    <a:pt x="2496" y="1052"/>
                    <a:pt x="2507" y="1097"/>
                    <a:pt x="2507" y="1139"/>
                  </a:cubicBezTo>
                  <a:cubicBezTo>
                    <a:pt x="2496" y="1184"/>
                    <a:pt x="2472" y="1205"/>
                    <a:pt x="2451" y="1239"/>
                  </a:cubicBezTo>
                  <a:cubicBezTo>
                    <a:pt x="2329" y="1350"/>
                    <a:pt x="2208" y="1459"/>
                    <a:pt x="2076" y="1548"/>
                  </a:cubicBezTo>
                  <a:cubicBezTo>
                    <a:pt x="2010" y="1591"/>
                    <a:pt x="1933" y="1625"/>
                    <a:pt x="1856" y="1657"/>
                  </a:cubicBezTo>
                  <a:cubicBezTo>
                    <a:pt x="1822" y="1675"/>
                    <a:pt x="1781" y="1689"/>
                    <a:pt x="1741" y="1689"/>
                  </a:cubicBezTo>
                  <a:cubicBezTo>
                    <a:pt x="1705" y="1689"/>
                    <a:pt x="1669" y="1677"/>
                    <a:pt x="1637" y="1646"/>
                  </a:cubicBezTo>
                  <a:cubicBezTo>
                    <a:pt x="1582" y="1591"/>
                    <a:pt x="1571" y="1514"/>
                    <a:pt x="1582" y="1437"/>
                  </a:cubicBezTo>
                  <a:cubicBezTo>
                    <a:pt x="1592" y="1350"/>
                    <a:pt x="1627" y="1271"/>
                    <a:pt x="1658" y="1194"/>
                  </a:cubicBezTo>
                  <a:cubicBezTo>
                    <a:pt x="1679" y="1163"/>
                    <a:pt x="1703" y="1118"/>
                    <a:pt x="1724" y="1086"/>
                  </a:cubicBezTo>
                  <a:cubicBezTo>
                    <a:pt x="1733" y="1075"/>
                    <a:pt x="1721" y="1059"/>
                    <a:pt x="1704" y="1059"/>
                  </a:cubicBezTo>
                  <a:cubicBezTo>
                    <a:pt x="1701" y="1059"/>
                    <a:pt x="1697" y="1060"/>
                    <a:pt x="1693" y="1062"/>
                  </a:cubicBezTo>
                  <a:cubicBezTo>
                    <a:pt x="1516" y="1305"/>
                    <a:pt x="1283" y="1503"/>
                    <a:pt x="1043" y="1681"/>
                  </a:cubicBezTo>
                  <a:cubicBezTo>
                    <a:pt x="1023" y="1689"/>
                    <a:pt x="1035" y="1705"/>
                    <a:pt x="1046" y="1705"/>
                  </a:cubicBezTo>
                  <a:cubicBezTo>
                    <a:pt x="1049" y="1705"/>
                    <a:pt x="1051" y="1704"/>
                    <a:pt x="1053" y="1702"/>
                  </a:cubicBezTo>
                  <a:cubicBezTo>
                    <a:pt x="1251" y="1570"/>
                    <a:pt x="1428" y="1416"/>
                    <a:pt x="1592" y="1239"/>
                  </a:cubicBezTo>
                  <a:cubicBezTo>
                    <a:pt x="1597" y="1234"/>
                    <a:pt x="1602" y="1229"/>
                    <a:pt x="1606" y="1224"/>
                  </a:cubicBezTo>
                  <a:lnTo>
                    <a:pt x="1606" y="1224"/>
                  </a:lnTo>
                  <a:cubicBezTo>
                    <a:pt x="1566" y="1330"/>
                    <a:pt x="1528" y="1444"/>
                    <a:pt x="1561" y="1559"/>
                  </a:cubicBezTo>
                  <a:cubicBezTo>
                    <a:pt x="1571" y="1625"/>
                    <a:pt x="1613" y="1691"/>
                    <a:pt x="1679" y="1712"/>
                  </a:cubicBezTo>
                  <a:cubicBezTo>
                    <a:pt x="1700" y="1721"/>
                    <a:pt x="1720" y="1725"/>
                    <a:pt x="1741" y="1725"/>
                  </a:cubicBezTo>
                  <a:cubicBezTo>
                    <a:pt x="1802" y="1725"/>
                    <a:pt x="1865" y="1693"/>
                    <a:pt x="1923" y="1667"/>
                  </a:cubicBezTo>
                  <a:cubicBezTo>
                    <a:pt x="1989" y="1636"/>
                    <a:pt x="2055" y="1601"/>
                    <a:pt x="2110" y="1559"/>
                  </a:cubicBezTo>
                  <a:cubicBezTo>
                    <a:pt x="2253" y="1747"/>
                    <a:pt x="2329" y="1976"/>
                    <a:pt x="2340" y="2209"/>
                  </a:cubicBezTo>
                  <a:cubicBezTo>
                    <a:pt x="2340" y="2220"/>
                    <a:pt x="2349" y="2225"/>
                    <a:pt x="2357" y="2225"/>
                  </a:cubicBezTo>
                  <a:cubicBezTo>
                    <a:pt x="2366" y="2225"/>
                    <a:pt x="2374" y="2220"/>
                    <a:pt x="2374" y="2209"/>
                  </a:cubicBezTo>
                  <a:cubicBezTo>
                    <a:pt x="2364" y="1976"/>
                    <a:pt x="2274" y="1733"/>
                    <a:pt x="2131" y="1548"/>
                  </a:cubicBezTo>
                  <a:cubicBezTo>
                    <a:pt x="2208" y="1493"/>
                    <a:pt x="2274" y="1437"/>
                    <a:pt x="2340" y="1382"/>
                  </a:cubicBezTo>
                  <a:cubicBezTo>
                    <a:pt x="2374" y="1350"/>
                    <a:pt x="2406" y="1326"/>
                    <a:pt x="2440" y="1295"/>
                  </a:cubicBezTo>
                  <a:cubicBezTo>
                    <a:pt x="2462" y="1271"/>
                    <a:pt x="2496" y="1239"/>
                    <a:pt x="2517" y="1205"/>
                  </a:cubicBezTo>
                  <a:cubicBezTo>
                    <a:pt x="2562" y="1128"/>
                    <a:pt x="2517" y="1041"/>
                    <a:pt x="2496" y="964"/>
                  </a:cubicBezTo>
                  <a:cubicBezTo>
                    <a:pt x="2430" y="798"/>
                    <a:pt x="2353" y="645"/>
                    <a:pt x="2263" y="491"/>
                  </a:cubicBezTo>
                  <a:cubicBezTo>
                    <a:pt x="2221" y="412"/>
                    <a:pt x="2176" y="346"/>
                    <a:pt x="2121" y="270"/>
                  </a:cubicBezTo>
                  <a:cubicBezTo>
                    <a:pt x="2076" y="203"/>
                    <a:pt x="2023" y="127"/>
                    <a:pt x="1967" y="71"/>
                  </a:cubicBezTo>
                  <a:cubicBezTo>
                    <a:pt x="1933" y="40"/>
                    <a:pt x="1912" y="16"/>
                    <a:pt x="1867" y="5"/>
                  </a:cubicBezTo>
                  <a:cubicBezTo>
                    <a:pt x="1855" y="2"/>
                    <a:pt x="1843" y="1"/>
                    <a:pt x="1831" y="1"/>
                  </a:cubicBezTo>
                  <a:close/>
                </a:path>
              </a:pathLst>
            </a:custGeom>
            <a:solidFill>
              <a:srgbClr val="2034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p40"/>
            <p:cNvSpPr/>
            <p:nvPr/>
          </p:nvSpPr>
          <p:spPr>
            <a:xfrm>
              <a:off x="3231384" y="1085684"/>
              <a:ext cx="7944" cy="13255"/>
            </a:xfrm>
            <a:custGeom>
              <a:rect b="b" l="l" r="r" t="t"/>
              <a:pathLst>
                <a:path extrusionOk="0" h="287" w="172">
                  <a:moveTo>
                    <a:pt x="155" y="1"/>
                  </a:moveTo>
                  <a:cubicBezTo>
                    <a:pt x="151" y="1"/>
                    <a:pt x="146" y="3"/>
                    <a:pt x="143" y="10"/>
                  </a:cubicBezTo>
                  <a:cubicBezTo>
                    <a:pt x="87" y="87"/>
                    <a:pt x="43" y="176"/>
                    <a:pt x="0" y="264"/>
                  </a:cubicBezTo>
                  <a:cubicBezTo>
                    <a:pt x="0" y="277"/>
                    <a:pt x="8" y="287"/>
                    <a:pt x="17" y="287"/>
                  </a:cubicBezTo>
                  <a:cubicBezTo>
                    <a:pt x="23" y="287"/>
                    <a:pt x="28" y="283"/>
                    <a:pt x="32" y="274"/>
                  </a:cubicBezTo>
                  <a:cubicBezTo>
                    <a:pt x="66" y="187"/>
                    <a:pt x="109" y="110"/>
                    <a:pt x="164" y="20"/>
                  </a:cubicBezTo>
                  <a:cubicBezTo>
                    <a:pt x="171" y="13"/>
                    <a:pt x="164" y="1"/>
                    <a:pt x="155" y="1"/>
                  </a:cubicBezTo>
                  <a:close/>
                </a:path>
              </a:pathLst>
            </a:custGeom>
            <a:solidFill>
              <a:srgbClr val="2034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p40"/>
            <p:cNvSpPr/>
            <p:nvPr/>
          </p:nvSpPr>
          <p:spPr>
            <a:xfrm>
              <a:off x="3150652" y="981443"/>
              <a:ext cx="119342" cy="100452"/>
            </a:xfrm>
            <a:custGeom>
              <a:rect b="b" l="l" r="r" t="t"/>
              <a:pathLst>
                <a:path extrusionOk="0" h="2175" w="2584">
                  <a:moveTo>
                    <a:pt x="1502" y="0"/>
                  </a:moveTo>
                  <a:cubicBezTo>
                    <a:pt x="1470" y="0"/>
                    <a:pt x="1438" y="4"/>
                    <a:pt x="1407" y="10"/>
                  </a:cubicBezTo>
                  <a:cubicBezTo>
                    <a:pt x="1296" y="32"/>
                    <a:pt x="1185" y="87"/>
                    <a:pt x="1077" y="132"/>
                  </a:cubicBezTo>
                  <a:cubicBezTo>
                    <a:pt x="845" y="243"/>
                    <a:pt x="602" y="351"/>
                    <a:pt x="393" y="507"/>
                  </a:cubicBezTo>
                  <a:cubicBezTo>
                    <a:pt x="385" y="522"/>
                    <a:pt x="394" y="537"/>
                    <a:pt x="404" y="537"/>
                  </a:cubicBezTo>
                  <a:cubicBezTo>
                    <a:pt x="408" y="537"/>
                    <a:pt x="413" y="534"/>
                    <a:pt x="417" y="528"/>
                  </a:cubicBezTo>
                  <a:cubicBezTo>
                    <a:pt x="591" y="396"/>
                    <a:pt x="789" y="296"/>
                    <a:pt x="998" y="209"/>
                  </a:cubicBezTo>
                  <a:cubicBezTo>
                    <a:pt x="1098" y="153"/>
                    <a:pt x="1196" y="111"/>
                    <a:pt x="1307" y="66"/>
                  </a:cubicBezTo>
                  <a:cubicBezTo>
                    <a:pt x="1365" y="46"/>
                    <a:pt x="1425" y="34"/>
                    <a:pt x="1485" y="34"/>
                  </a:cubicBezTo>
                  <a:cubicBezTo>
                    <a:pt x="1529" y="34"/>
                    <a:pt x="1574" y="41"/>
                    <a:pt x="1616" y="55"/>
                  </a:cubicBezTo>
                  <a:cubicBezTo>
                    <a:pt x="1714" y="76"/>
                    <a:pt x="1791" y="143"/>
                    <a:pt x="1870" y="209"/>
                  </a:cubicBezTo>
                  <a:cubicBezTo>
                    <a:pt x="1946" y="275"/>
                    <a:pt x="2013" y="362"/>
                    <a:pt x="2079" y="441"/>
                  </a:cubicBezTo>
                  <a:cubicBezTo>
                    <a:pt x="2221" y="615"/>
                    <a:pt x="2343" y="793"/>
                    <a:pt x="2464" y="991"/>
                  </a:cubicBezTo>
                  <a:cubicBezTo>
                    <a:pt x="2486" y="1046"/>
                    <a:pt x="2530" y="1102"/>
                    <a:pt x="2541" y="1155"/>
                  </a:cubicBezTo>
                  <a:cubicBezTo>
                    <a:pt x="2552" y="1221"/>
                    <a:pt x="2552" y="1276"/>
                    <a:pt x="2530" y="1332"/>
                  </a:cubicBezTo>
                  <a:cubicBezTo>
                    <a:pt x="2486" y="1443"/>
                    <a:pt x="2385" y="1519"/>
                    <a:pt x="2298" y="1585"/>
                  </a:cubicBezTo>
                  <a:cubicBezTo>
                    <a:pt x="2287" y="1540"/>
                    <a:pt x="2277" y="1498"/>
                    <a:pt x="2266" y="1464"/>
                  </a:cubicBezTo>
                  <a:cubicBezTo>
                    <a:pt x="2242" y="1353"/>
                    <a:pt x="2200" y="1244"/>
                    <a:pt x="2145" y="1144"/>
                  </a:cubicBezTo>
                  <a:cubicBezTo>
                    <a:pt x="2100" y="1046"/>
                    <a:pt x="2034" y="935"/>
                    <a:pt x="1946" y="869"/>
                  </a:cubicBezTo>
                  <a:cubicBezTo>
                    <a:pt x="1902" y="837"/>
                    <a:pt x="1857" y="803"/>
                    <a:pt x="1804" y="793"/>
                  </a:cubicBezTo>
                  <a:cubicBezTo>
                    <a:pt x="1784" y="789"/>
                    <a:pt x="1765" y="788"/>
                    <a:pt x="1746" y="788"/>
                  </a:cubicBezTo>
                  <a:cubicBezTo>
                    <a:pt x="1700" y="788"/>
                    <a:pt x="1655" y="796"/>
                    <a:pt x="1616" y="803"/>
                  </a:cubicBezTo>
                  <a:cubicBezTo>
                    <a:pt x="1484" y="837"/>
                    <a:pt x="1352" y="880"/>
                    <a:pt x="1220" y="914"/>
                  </a:cubicBezTo>
                  <a:cubicBezTo>
                    <a:pt x="977" y="1001"/>
                    <a:pt x="723" y="1088"/>
                    <a:pt x="493" y="1221"/>
                  </a:cubicBezTo>
                  <a:cubicBezTo>
                    <a:pt x="306" y="1332"/>
                    <a:pt x="129" y="1498"/>
                    <a:pt x="41" y="1696"/>
                  </a:cubicBezTo>
                  <a:cubicBezTo>
                    <a:pt x="31" y="1728"/>
                    <a:pt x="20" y="1749"/>
                    <a:pt x="7" y="1773"/>
                  </a:cubicBezTo>
                  <a:cubicBezTo>
                    <a:pt x="0" y="1786"/>
                    <a:pt x="11" y="1795"/>
                    <a:pt x="23" y="1795"/>
                  </a:cubicBezTo>
                  <a:cubicBezTo>
                    <a:pt x="30" y="1795"/>
                    <a:pt x="37" y="1791"/>
                    <a:pt x="41" y="1783"/>
                  </a:cubicBezTo>
                  <a:cubicBezTo>
                    <a:pt x="107" y="1575"/>
                    <a:pt x="261" y="1408"/>
                    <a:pt x="448" y="1287"/>
                  </a:cubicBezTo>
                  <a:cubicBezTo>
                    <a:pt x="657" y="1144"/>
                    <a:pt x="890" y="1067"/>
                    <a:pt x="1130" y="980"/>
                  </a:cubicBezTo>
                  <a:cubicBezTo>
                    <a:pt x="1252" y="935"/>
                    <a:pt x="1373" y="903"/>
                    <a:pt x="1505" y="869"/>
                  </a:cubicBezTo>
                  <a:cubicBezTo>
                    <a:pt x="1574" y="849"/>
                    <a:pt x="1656" y="825"/>
                    <a:pt x="1734" y="825"/>
                  </a:cubicBezTo>
                  <a:cubicBezTo>
                    <a:pt x="1782" y="825"/>
                    <a:pt x="1828" y="834"/>
                    <a:pt x="1870" y="859"/>
                  </a:cubicBezTo>
                  <a:cubicBezTo>
                    <a:pt x="1968" y="914"/>
                    <a:pt x="2034" y="1001"/>
                    <a:pt x="2089" y="1102"/>
                  </a:cubicBezTo>
                  <a:cubicBezTo>
                    <a:pt x="2145" y="1189"/>
                    <a:pt x="2187" y="1300"/>
                    <a:pt x="2221" y="1408"/>
                  </a:cubicBezTo>
                  <a:cubicBezTo>
                    <a:pt x="2287" y="1617"/>
                    <a:pt x="2298" y="1849"/>
                    <a:pt x="2298" y="2069"/>
                  </a:cubicBezTo>
                  <a:cubicBezTo>
                    <a:pt x="2298" y="2103"/>
                    <a:pt x="2287" y="2124"/>
                    <a:pt x="2287" y="2159"/>
                  </a:cubicBezTo>
                  <a:cubicBezTo>
                    <a:pt x="2287" y="2169"/>
                    <a:pt x="2295" y="2174"/>
                    <a:pt x="2303" y="2174"/>
                  </a:cubicBezTo>
                  <a:cubicBezTo>
                    <a:pt x="2311" y="2174"/>
                    <a:pt x="2319" y="2169"/>
                    <a:pt x="2319" y="2159"/>
                  </a:cubicBezTo>
                  <a:cubicBezTo>
                    <a:pt x="2332" y="1982"/>
                    <a:pt x="2332" y="1794"/>
                    <a:pt x="2298" y="1617"/>
                  </a:cubicBezTo>
                  <a:cubicBezTo>
                    <a:pt x="2385" y="1564"/>
                    <a:pt x="2486" y="1485"/>
                    <a:pt x="2541" y="1398"/>
                  </a:cubicBezTo>
                  <a:cubicBezTo>
                    <a:pt x="2562" y="1342"/>
                    <a:pt x="2573" y="1300"/>
                    <a:pt x="2583" y="1244"/>
                  </a:cubicBezTo>
                  <a:cubicBezTo>
                    <a:pt x="2583" y="1189"/>
                    <a:pt x="2573" y="1133"/>
                    <a:pt x="2552" y="1088"/>
                  </a:cubicBezTo>
                  <a:cubicBezTo>
                    <a:pt x="2530" y="1036"/>
                    <a:pt x="2496" y="980"/>
                    <a:pt x="2464" y="935"/>
                  </a:cubicBezTo>
                  <a:cubicBezTo>
                    <a:pt x="2430" y="880"/>
                    <a:pt x="2409" y="837"/>
                    <a:pt x="2375" y="782"/>
                  </a:cubicBezTo>
                  <a:cubicBezTo>
                    <a:pt x="2308" y="682"/>
                    <a:pt x="2242" y="594"/>
                    <a:pt x="2166" y="507"/>
                  </a:cubicBezTo>
                  <a:cubicBezTo>
                    <a:pt x="2100" y="407"/>
                    <a:pt x="2023" y="320"/>
                    <a:pt x="1946" y="243"/>
                  </a:cubicBezTo>
                  <a:cubicBezTo>
                    <a:pt x="1880" y="164"/>
                    <a:pt x="1804" y="98"/>
                    <a:pt x="1703" y="55"/>
                  </a:cubicBezTo>
                  <a:cubicBezTo>
                    <a:pt x="1643" y="17"/>
                    <a:pt x="1572" y="0"/>
                    <a:pt x="1502" y="0"/>
                  </a:cubicBezTo>
                  <a:close/>
                </a:path>
              </a:pathLst>
            </a:custGeom>
            <a:solidFill>
              <a:srgbClr val="2034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p40"/>
            <p:cNvSpPr/>
            <p:nvPr/>
          </p:nvSpPr>
          <p:spPr>
            <a:xfrm>
              <a:off x="3226258" y="970174"/>
              <a:ext cx="354932" cy="221596"/>
            </a:xfrm>
            <a:custGeom>
              <a:rect b="b" l="l" r="r" t="t"/>
              <a:pathLst>
                <a:path extrusionOk="0" h="4798" w="7685">
                  <a:moveTo>
                    <a:pt x="904" y="1"/>
                  </a:moveTo>
                  <a:cubicBezTo>
                    <a:pt x="761" y="35"/>
                    <a:pt x="629" y="56"/>
                    <a:pt x="563" y="67"/>
                  </a:cubicBezTo>
                  <a:cubicBezTo>
                    <a:pt x="563" y="77"/>
                    <a:pt x="563" y="91"/>
                    <a:pt x="550" y="91"/>
                  </a:cubicBezTo>
                  <a:lnTo>
                    <a:pt x="529" y="91"/>
                  </a:lnTo>
                  <a:cubicBezTo>
                    <a:pt x="365" y="91"/>
                    <a:pt x="209" y="77"/>
                    <a:pt x="45" y="67"/>
                  </a:cubicBezTo>
                  <a:cubicBezTo>
                    <a:pt x="21" y="77"/>
                    <a:pt x="11" y="101"/>
                    <a:pt x="0" y="122"/>
                  </a:cubicBezTo>
                  <a:cubicBezTo>
                    <a:pt x="25" y="121"/>
                    <a:pt x="49" y="120"/>
                    <a:pt x="74" y="120"/>
                  </a:cubicBezTo>
                  <a:cubicBezTo>
                    <a:pt x="245" y="120"/>
                    <a:pt x="409" y="153"/>
                    <a:pt x="574" y="223"/>
                  </a:cubicBezTo>
                  <a:cubicBezTo>
                    <a:pt x="859" y="331"/>
                    <a:pt x="1113" y="540"/>
                    <a:pt x="1300" y="783"/>
                  </a:cubicBezTo>
                  <a:cubicBezTo>
                    <a:pt x="1631" y="1214"/>
                    <a:pt x="1784" y="1753"/>
                    <a:pt x="1916" y="2281"/>
                  </a:cubicBezTo>
                  <a:cubicBezTo>
                    <a:pt x="2038" y="2799"/>
                    <a:pt x="2149" y="3338"/>
                    <a:pt x="2413" y="3822"/>
                  </a:cubicBezTo>
                  <a:cubicBezTo>
                    <a:pt x="2664" y="4294"/>
                    <a:pt x="3105" y="4701"/>
                    <a:pt x="3644" y="4781"/>
                  </a:cubicBezTo>
                  <a:cubicBezTo>
                    <a:pt x="3713" y="4792"/>
                    <a:pt x="3783" y="4798"/>
                    <a:pt x="3852" y="4798"/>
                  </a:cubicBezTo>
                  <a:cubicBezTo>
                    <a:pt x="4170" y="4798"/>
                    <a:pt x="4487" y="4683"/>
                    <a:pt x="4767" y="4538"/>
                  </a:cubicBezTo>
                  <a:cubicBezTo>
                    <a:pt x="5121" y="4350"/>
                    <a:pt x="5438" y="4120"/>
                    <a:pt x="5782" y="3922"/>
                  </a:cubicBezTo>
                  <a:cubicBezTo>
                    <a:pt x="6112" y="3730"/>
                    <a:pt x="6471" y="3578"/>
                    <a:pt x="6853" y="3578"/>
                  </a:cubicBezTo>
                  <a:cubicBezTo>
                    <a:pt x="6866" y="3578"/>
                    <a:pt x="6879" y="3578"/>
                    <a:pt x="6891" y="3578"/>
                  </a:cubicBezTo>
                  <a:cubicBezTo>
                    <a:pt x="7190" y="3592"/>
                    <a:pt x="7486" y="3724"/>
                    <a:pt x="7684" y="3932"/>
                  </a:cubicBezTo>
                  <a:cubicBezTo>
                    <a:pt x="7308" y="3493"/>
                    <a:pt x="6695" y="3216"/>
                    <a:pt x="6109" y="3216"/>
                  </a:cubicBezTo>
                  <a:cubicBezTo>
                    <a:pt x="5856" y="3216"/>
                    <a:pt x="5608" y="3268"/>
                    <a:pt x="5385" y="3380"/>
                  </a:cubicBezTo>
                  <a:cubicBezTo>
                    <a:pt x="4965" y="3592"/>
                    <a:pt x="4603" y="3975"/>
                    <a:pt x="4141" y="4065"/>
                  </a:cubicBezTo>
                  <a:cubicBezTo>
                    <a:pt x="4077" y="4076"/>
                    <a:pt x="4012" y="4082"/>
                    <a:pt x="3948" y="4082"/>
                  </a:cubicBezTo>
                  <a:cubicBezTo>
                    <a:pt x="3476" y="4082"/>
                    <a:pt x="3024" y="3778"/>
                    <a:pt x="2754" y="3380"/>
                  </a:cubicBezTo>
                  <a:cubicBezTo>
                    <a:pt x="2434" y="2942"/>
                    <a:pt x="2291" y="2403"/>
                    <a:pt x="2149" y="1885"/>
                  </a:cubicBezTo>
                  <a:cubicBezTo>
                    <a:pt x="2003" y="1356"/>
                    <a:pt x="1829" y="817"/>
                    <a:pt x="1475" y="408"/>
                  </a:cubicBezTo>
                  <a:cubicBezTo>
                    <a:pt x="1321" y="233"/>
                    <a:pt x="1123" y="91"/>
                    <a:pt x="904" y="1"/>
                  </a:cubicBezTo>
                  <a:close/>
                </a:path>
              </a:pathLst>
            </a:custGeom>
            <a:solidFill>
              <a:srgbClr val="68D2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p40"/>
            <p:cNvSpPr/>
            <p:nvPr/>
          </p:nvSpPr>
          <p:spPr>
            <a:xfrm>
              <a:off x="3220300" y="971790"/>
              <a:ext cx="32006" cy="10853"/>
            </a:xfrm>
            <a:custGeom>
              <a:rect b="b" l="l" r="r" t="t"/>
              <a:pathLst>
                <a:path extrusionOk="0" h="235" w="693">
                  <a:moveTo>
                    <a:pt x="150" y="0"/>
                  </a:moveTo>
                  <a:cubicBezTo>
                    <a:pt x="129" y="32"/>
                    <a:pt x="108" y="66"/>
                    <a:pt x="84" y="98"/>
                  </a:cubicBezTo>
                  <a:cubicBezTo>
                    <a:pt x="63" y="132"/>
                    <a:pt x="42" y="174"/>
                    <a:pt x="8" y="209"/>
                  </a:cubicBezTo>
                  <a:cubicBezTo>
                    <a:pt x="0" y="224"/>
                    <a:pt x="16" y="234"/>
                    <a:pt x="30" y="234"/>
                  </a:cubicBezTo>
                  <a:cubicBezTo>
                    <a:pt x="35" y="234"/>
                    <a:pt x="39" y="233"/>
                    <a:pt x="42" y="230"/>
                  </a:cubicBezTo>
                  <a:cubicBezTo>
                    <a:pt x="63" y="188"/>
                    <a:pt x="98" y="132"/>
                    <a:pt x="129" y="87"/>
                  </a:cubicBezTo>
                  <a:cubicBezTo>
                    <a:pt x="140" y="66"/>
                    <a:pt x="150" y="42"/>
                    <a:pt x="174" y="32"/>
                  </a:cubicBezTo>
                  <a:cubicBezTo>
                    <a:pt x="338" y="42"/>
                    <a:pt x="494" y="56"/>
                    <a:pt x="658" y="56"/>
                  </a:cubicBezTo>
                  <a:lnTo>
                    <a:pt x="679" y="56"/>
                  </a:lnTo>
                  <a:cubicBezTo>
                    <a:pt x="692" y="56"/>
                    <a:pt x="692" y="42"/>
                    <a:pt x="692" y="32"/>
                  </a:cubicBezTo>
                  <a:lnTo>
                    <a:pt x="679" y="21"/>
                  </a:lnTo>
                  <a:cubicBezTo>
                    <a:pt x="505" y="21"/>
                    <a:pt x="338" y="11"/>
                    <a:pt x="164" y="0"/>
                  </a:cubicBezTo>
                  <a:close/>
                </a:path>
              </a:pathLst>
            </a:custGeom>
            <a:solidFill>
              <a:srgbClr val="2034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p40"/>
            <p:cNvSpPr/>
            <p:nvPr/>
          </p:nvSpPr>
          <p:spPr>
            <a:xfrm>
              <a:off x="3219792" y="958073"/>
              <a:ext cx="7851" cy="10715"/>
            </a:xfrm>
            <a:custGeom>
              <a:rect b="b" l="l" r="r" t="t"/>
              <a:pathLst>
                <a:path extrusionOk="0" h="232" w="170">
                  <a:moveTo>
                    <a:pt x="27" y="0"/>
                  </a:moveTo>
                  <a:cubicBezTo>
                    <a:pt x="14" y="0"/>
                    <a:pt x="1" y="13"/>
                    <a:pt x="8" y="22"/>
                  </a:cubicBezTo>
                  <a:lnTo>
                    <a:pt x="130" y="220"/>
                  </a:lnTo>
                  <a:cubicBezTo>
                    <a:pt x="134" y="228"/>
                    <a:pt x="141" y="232"/>
                    <a:pt x="148" y="232"/>
                  </a:cubicBezTo>
                  <a:cubicBezTo>
                    <a:pt x="159" y="232"/>
                    <a:pt x="170" y="222"/>
                    <a:pt x="161" y="207"/>
                  </a:cubicBezTo>
                  <a:lnTo>
                    <a:pt x="43" y="9"/>
                  </a:lnTo>
                  <a:cubicBezTo>
                    <a:pt x="39" y="3"/>
                    <a:pt x="33" y="0"/>
                    <a:pt x="27" y="0"/>
                  </a:cubicBezTo>
                  <a:close/>
                </a:path>
              </a:pathLst>
            </a:custGeom>
            <a:solidFill>
              <a:srgbClr val="2034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p40"/>
            <p:cNvSpPr/>
            <p:nvPr/>
          </p:nvSpPr>
          <p:spPr>
            <a:xfrm>
              <a:off x="3206952" y="880204"/>
              <a:ext cx="381442" cy="273554"/>
            </a:xfrm>
            <a:custGeom>
              <a:rect b="b" l="l" r="r" t="t"/>
              <a:pathLst>
                <a:path extrusionOk="0" h="5923" w="8259">
                  <a:moveTo>
                    <a:pt x="1885" y="0"/>
                  </a:moveTo>
                  <a:cubicBezTo>
                    <a:pt x="1866" y="0"/>
                    <a:pt x="1846" y="1"/>
                    <a:pt x="1827" y="1"/>
                  </a:cubicBezTo>
                  <a:cubicBezTo>
                    <a:pt x="1068" y="23"/>
                    <a:pt x="342" y="495"/>
                    <a:pt x="1" y="1180"/>
                  </a:cubicBezTo>
                  <a:cubicBezTo>
                    <a:pt x="99" y="1167"/>
                    <a:pt x="188" y="1145"/>
                    <a:pt x="286" y="1145"/>
                  </a:cubicBezTo>
                  <a:cubicBezTo>
                    <a:pt x="561" y="860"/>
                    <a:pt x="891" y="628"/>
                    <a:pt x="1267" y="495"/>
                  </a:cubicBezTo>
                  <a:cubicBezTo>
                    <a:pt x="1433" y="440"/>
                    <a:pt x="1611" y="410"/>
                    <a:pt x="1789" y="410"/>
                  </a:cubicBezTo>
                  <a:cubicBezTo>
                    <a:pt x="2034" y="410"/>
                    <a:pt x="2277" y="467"/>
                    <a:pt x="2487" y="596"/>
                  </a:cubicBezTo>
                  <a:cubicBezTo>
                    <a:pt x="2984" y="881"/>
                    <a:pt x="3193" y="1465"/>
                    <a:pt x="3380" y="2015"/>
                  </a:cubicBezTo>
                  <a:cubicBezTo>
                    <a:pt x="3557" y="2554"/>
                    <a:pt x="3756" y="3138"/>
                    <a:pt x="4239" y="3447"/>
                  </a:cubicBezTo>
                  <a:cubicBezTo>
                    <a:pt x="4844" y="3854"/>
                    <a:pt x="5647" y="3656"/>
                    <a:pt x="6364" y="3798"/>
                  </a:cubicBezTo>
                  <a:cubicBezTo>
                    <a:pt x="7323" y="4007"/>
                    <a:pt x="8115" y="4932"/>
                    <a:pt x="8137" y="5923"/>
                  </a:cubicBezTo>
                  <a:cubicBezTo>
                    <a:pt x="8258" y="5450"/>
                    <a:pt x="8213" y="4932"/>
                    <a:pt x="8004" y="4493"/>
                  </a:cubicBezTo>
                  <a:cubicBezTo>
                    <a:pt x="7761" y="3975"/>
                    <a:pt x="7299" y="3558"/>
                    <a:pt x="6749" y="3381"/>
                  </a:cubicBezTo>
                  <a:cubicBezTo>
                    <a:pt x="6374" y="3249"/>
                    <a:pt x="5978" y="3228"/>
                    <a:pt x="5592" y="3172"/>
                  </a:cubicBezTo>
                  <a:cubicBezTo>
                    <a:pt x="5209" y="3106"/>
                    <a:pt x="4799" y="2985"/>
                    <a:pt x="4524" y="2720"/>
                  </a:cubicBezTo>
                  <a:cubicBezTo>
                    <a:pt x="4107" y="2313"/>
                    <a:pt x="4041" y="1663"/>
                    <a:pt x="3777" y="1145"/>
                  </a:cubicBezTo>
                  <a:cubicBezTo>
                    <a:pt x="3421" y="457"/>
                    <a:pt x="2658" y="0"/>
                    <a:pt x="1885" y="0"/>
                  </a:cubicBezTo>
                  <a:close/>
                </a:path>
              </a:pathLst>
            </a:custGeom>
            <a:solidFill>
              <a:srgbClr val="68D2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 name="Google Shape;692;p40"/>
            <p:cNvSpPr/>
            <p:nvPr/>
          </p:nvSpPr>
          <p:spPr>
            <a:xfrm>
              <a:off x="3220161" y="899094"/>
              <a:ext cx="362598" cy="254664"/>
            </a:xfrm>
            <a:custGeom>
              <a:rect b="b" l="l" r="r" t="t"/>
              <a:pathLst>
                <a:path extrusionOk="0" h="5514" w="7851">
                  <a:moveTo>
                    <a:pt x="1503" y="1"/>
                  </a:moveTo>
                  <a:cubicBezTo>
                    <a:pt x="1325" y="1"/>
                    <a:pt x="1147" y="31"/>
                    <a:pt x="981" y="86"/>
                  </a:cubicBezTo>
                  <a:cubicBezTo>
                    <a:pt x="605" y="219"/>
                    <a:pt x="275" y="451"/>
                    <a:pt x="0" y="736"/>
                  </a:cubicBezTo>
                  <a:cubicBezTo>
                    <a:pt x="87" y="726"/>
                    <a:pt x="177" y="726"/>
                    <a:pt x="254" y="726"/>
                  </a:cubicBezTo>
                  <a:cubicBezTo>
                    <a:pt x="475" y="568"/>
                    <a:pt x="746" y="486"/>
                    <a:pt x="1016" y="486"/>
                  </a:cubicBezTo>
                  <a:cubicBezTo>
                    <a:pt x="1218" y="486"/>
                    <a:pt x="1418" y="532"/>
                    <a:pt x="1596" y="626"/>
                  </a:cubicBezTo>
                  <a:cubicBezTo>
                    <a:pt x="2069" y="879"/>
                    <a:pt x="2323" y="1386"/>
                    <a:pt x="2532" y="1870"/>
                  </a:cubicBezTo>
                  <a:cubicBezTo>
                    <a:pt x="2743" y="2367"/>
                    <a:pt x="2941" y="2885"/>
                    <a:pt x="3348" y="3226"/>
                  </a:cubicBezTo>
                  <a:cubicBezTo>
                    <a:pt x="3765" y="3577"/>
                    <a:pt x="4349" y="3664"/>
                    <a:pt x="4899" y="3698"/>
                  </a:cubicBezTo>
                  <a:cubicBezTo>
                    <a:pt x="5438" y="3743"/>
                    <a:pt x="6011" y="3730"/>
                    <a:pt x="6519" y="3942"/>
                  </a:cubicBezTo>
                  <a:cubicBezTo>
                    <a:pt x="7156" y="4193"/>
                    <a:pt x="7697" y="4787"/>
                    <a:pt x="7840" y="5471"/>
                  </a:cubicBezTo>
                  <a:lnTo>
                    <a:pt x="7850" y="5481"/>
                  </a:lnTo>
                  <a:lnTo>
                    <a:pt x="7850" y="5481"/>
                  </a:lnTo>
                  <a:cubicBezTo>
                    <a:pt x="7812" y="4503"/>
                    <a:pt x="7026" y="3596"/>
                    <a:pt x="6078" y="3389"/>
                  </a:cubicBezTo>
                  <a:cubicBezTo>
                    <a:pt x="5361" y="3247"/>
                    <a:pt x="4558" y="3445"/>
                    <a:pt x="3953" y="3038"/>
                  </a:cubicBezTo>
                  <a:cubicBezTo>
                    <a:pt x="3470" y="2729"/>
                    <a:pt x="3271" y="2145"/>
                    <a:pt x="3094" y="1606"/>
                  </a:cubicBezTo>
                  <a:cubicBezTo>
                    <a:pt x="2907" y="1056"/>
                    <a:pt x="2698" y="472"/>
                    <a:pt x="2201" y="187"/>
                  </a:cubicBezTo>
                  <a:cubicBezTo>
                    <a:pt x="1991" y="58"/>
                    <a:pt x="1748" y="1"/>
                    <a:pt x="1503" y="1"/>
                  </a:cubicBezTo>
                  <a:close/>
                  <a:moveTo>
                    <a:pt x="7850" y="5481"/>
                  </a:moveTo>
                  <a:cubicBezTo>
                    <a:pt x="7850" y="5492"/>
                    <a:pt x="7850" y="5503"/>
                    <a:pt x="7851" y="5514"/>
                  </a:cubicBezTo>
                  <a:lnTo>
                    <a:pt x="7851" y="5482"/>
                  </a:lnTo>
                  <a:lnTo>
                    <a:pt x="7850" y="5481"/>
                  </a:lnTo>
                  <a:close/>
                </a:path>
              </a:pathLst>
            </a:custGeom>
            <a:solidFill>
              <a:srgbClr val="EF8F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 name="Google Shape;693;p40"/>
            <p:cNvSpPr/>
            <p:nvPr/>
          </p:nvSpPr>
          <p:spPr>
            <a:xfrm>
              <a:off x="3231846" y="921540"/>
              <a:ext cx="350406" cy="230278"/>
            </a:xfrm>
            <a:custGeom>
              <a:rect b="b" l="l" r="r" t="t"/>
              <a:pathLst>
                <a:path extrusionOk="0" h="4986" w="7587">
                  <a:moveTo>
                    <a:pt x="763" y="0"/>
                  </a:moveTo>
                  <a:cubicBezTo>
                    <a:pt x="493" y="0"/>
                    <a:pt x="222" y="82"/>
                    <a:pt x="1" y="240"/>
                  </a:cubicBezTo>
                  <a:cubicBezTo>
                    <a:pt x="40" y="237"/>
                    <a:pt x="75" y="236"/>
                    <a:pt x="107" y="236"/>
                  </a:cubicBezTo>
                  <a:cubicBezTo>
                    <a:pt x="185" y="236"/>
                    <a:pt x="241" y="243"/>
                    <a:pt x="265" y="250"/>
                  </a:cubicBezTo>
                  <a:cubicBezTo>
                    <a:pt x="550" y="404"/>
                    <a:pt x="1322" y="615"/>
                    <a:pt x="1267" y="813"/>
                  </a:cubicBezTo>
                  <a:cubicBezTo>
                    <a:pt x="1499" y="1064"/>
                    <a:pt x="1663" y="1384"/>
                    <a:pt x="1806" y="1693"/>
                  </a:cubicBezTo>
                  <a:cubicBezTo>
                    <a:pt x="2070" y="2277"/>
                    <a:pt x="2323" y="2893"/>
                    <a:pt x="2841" y="3268"/>
                  </a:cubicBezTo>
                  <a:cubicBezTo>
                    <a:pt x="3314" y="3619"/>
                    <a:pt x="3930" y="3696"/>
                    <a:pt x="4525" y="3707"/>
                  </a:cubicBezTo>
                  <a:cubicBezTo>
                    <a:pt x="5108" y="3720"/>
                    <a:pt x="5714" y="3675"/>
                    <a:pt x="6276" y="3839"/>
                  </a:cubicBezTo>
                  <a:cubicBezTo>
                    <a:pt x="6837" y="3995"/>
                    <a:pt x="7465" y="4423"/>
                    <a:pt x="7587" y="4985"/>
                  </a:cubicBezTo>
                  <a:cubicBezTo>
                    <a:pt x="7444" y="4301"/>
                    <a:pt x="6903" y="3707"/>
                    <a:pt x="6266" y="3456"/>
                  </a:cubicBezTo>
                  <a:cubicBezTo>
                    <a:pt x="5758" y="3244"/>
                    <a:pt x="5185" y="3257"/>
                    <a:pt x="4646" y="3212"/>
                  </a:cubicBezTo>
                  <a:cubicBezTo>
                    <a:pt x="4096" y="3178"/>
                    <a:pt x="3512" y="3091"/>
                    <a:pt x="3095" y="2740"/>
                  </a:cubicBezTo>
                  <a:cubicBezTo>
                    <a:pt x="2688" y="2399"/>
                    <a:pt x="2490" y="1881"/>
                    <a:pt x="2279" y="1384"/>
                  </a:cubicBezTo>
                  <a:cubicBezTo>
                    <a:pt x="2070" y="900"/>
                    <a:pt x="1816" y="393"/>
                    <a:pt x="1343" y="140"/>
                  </a:cubicBezTo>
                  <a:cubicBezTo>
                    <a:pt x="1165" y="46"/>
                    <a:pt x="965" y="0"/>
                    <a:pt x="76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 name="Google Shape;694;p40"/>
            <p:cNvSpPr/>
            <p:nvPr/>
          </p:nvSpPr>
          <p:spPr>
            <a:xfrm>
              <a:off x="3267963" y="959089"/>
              <a:ext cx="314797" cy="199612"/>
            </a:xfrm>
            <a:custGeom>
              <a:rect b="b" l="l" r="r" t="t"/>
              <a:pathLst>
                <a:path extrusionOk="0" h="4322" w="6816">
                  <a:moveTo>
                    <a:pt x="485" y="0"/>
                  </a:moveTo>
                  <a:lnTo>
                    <a:pt x="485" y="11"/>
                  </a:lnTo>
                  <a:cubicBezTo>
                    <a:pt x="440" y="109"/>
                    <a:pt x="220" y="185"/>
                    <a:pt x="1" y="241"/>
                  </a:cubicBezTo>
                  <a:cubicBezTo>
                    <a:pt x="220" y="331"/>
                    <a:pt x="418" y="473"/>
                    <a:pt x="572" y="648"/>
                  </a:cubicBezTo>
                  <a:cubicBezTo>
                    <a:pt x="926" y="1057"/>
                    <a:pt x="1100" y="1596"/>
                    <a:pt x="1246" y="2125"/>
                  </a:cubicBezTo>
                  <a:cubicBezTo>
                    <a:pt x="1388" y="2643"/>
                    <a:pt x="1531" y="3182"/>
                    <a:pt x="1851" y="3620"/>
                  </a:cubicBezTo>
                  <a:cubicBezTo>
                    <a:pt x="2121" y="4018"/>
                    <a:pt x="2573" y="4322"/>
                    <a:pt x="3045" y="4322"/>
                  </a:cubicBezTo>
                  <a:cubicBezTo>
                    <a:pt x="3109" y="4322"/>
                    <a:pt x="3174" y="4316"/>
                    <a:pt x="3238" y="4305"/>
                  </a:cubicBezTo>
                  <a:cubicBezTo>
                    <a:pt x="3700" y="4215"/>
                    <a:pt x="4062" y="3832"/>
                    <a:pt x="4482" y="3620"/>
                  </a:cubicBezTo>
                  <a:cubicBezTo>
                    <a:pt x="4705" y="3508"/>
                    <a:pt x="4953" y="3456"/>
                    <a:pt x="5206" y="3456"/>
                  </a:cubicBezTo>
                  <a:cubicBezTo>
                    <a:pt x="5792" y="3456"/>
                    <a:pt x="6405" y="3733"/>
                    <a:pt x="6781" y="4172"/>
                  </a:cubicBezTo>
                  <a:lnTo>
                    <a:pt x="6794" y="4183"/>
                  </a:lnTo>
                  <a:cubicBezTo>
                    <a:pt x="6805" y="4194"/>
                    <a:pt x="6805" y="4204"/>
                    <a:pt x="6816" y="4204"/>
                  </a:cubicBezTo>
                  <a:lnTo>
                    <a:pt x="6816" y="4183"/>
                  </a:lnTo>
                  <a:lnTo>
                    <a:pt x="6805" y="4172"/>
                  </a:lnTo>
                  <a:cubicBezTo>
                    <a:pt x="6683" y="3610"/>
                    <a:pt x="6055" y="3182"/>
                    <a:pt x="5494" y="3026"/>
                  </a:cubicBezTo>
                  <a:cubicBezTo>
                    <a:pt x="4932" y="2862"/>
                    <a:pt x="4326" y="2907"/>
                    <a:pt x="3743" y="2894"/>
                  </a:cubicBezTo>
                  <a:cubicBezTo>
                    <a:pt x="3148" y="2883"/>
                    <a:pt x="2532" y="2806"/>
                    <a:pt x="2059" y="2455"/>
                  </a:cubicBezTo>
                  <a:cubicBezTo>
                    <a:pt x="1541" y="2080"/>
                    <a:pt x="1288" y="1464"/>
                    <a:pt x="1024" y="880"/>
                  </a:cubicBezTo>
                  <a:cubicBezTo>
                    <a:pt x="881" y="571"/>
                    <a:pt x="717" y="251"/>
                    <a:pt x="485" y="0"/>
                  </a:cubicBezTo>
                  <a:close/>
                </a:path>
              </a:pathLst>
            </a:custGeom>
            <a:solidFill>
              <a:srgbClr val="EF8F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 name="Google Shape;695;p40"/>
            <p:cNvSpPr/>
            <p:nvPr/>
          </p:nvSpPr>
          <p:spPr>
            <a:xfrm>
              <a:off x="3226719" y="975300"/>
              <a:ext cx="24940" cy="6743"/>
            </a:xfrm>
            <a:custGeom>
              <a:rect b="b" l="l" r="r" t="t"/>
              <a:pathLst>
                <a:path extrusionOk="0" h="146" w="540">
                  <a:moveTo>
                    <a:pt x="25" y="1"/>
                  </a:moveTo>
                  <a:cubicBezTo>
                    <a:pt x="1" y="1"/>
                    <a:pt x="1" y="32"/>
                    <a:pt x="25" y="32"/>
                  </a:cubicBezTo>
                  <a:cubicBezTo>
                    <a:pt x="188" y="46"/>
                    <a:pt x="355" y="88"/>
                    <a:pt x="519" y="143"/>
                  </a:cubicBezTo>
                  <a:cubicBezTo>
                    <a:pt x="522" y="145"/>
                    <a:pt x="524" y="146"/>
                    <a:pt x="527" y="146"/>
                  </a:cubicBezTo>
                  <a:cubicBezTo>
                    <a:pt x="540" y="146"/>
                    <a:pt x="538" y="122"/>
                    <a:pt x="529" y="122"/>
                  </a:cubicBezTo>
                  <a:cubicBezTo>
                    <a:pt x="366" y="56"/>
                    <a:pt x="188" y="11"/>
                    <a:pt x="25" y="1"/>
                  </a:cubicBezTo>
                  <a:close/>
                </a:path>
              </a:pathLst>
            </a:custGeom>
            <a:solidFill>
              <a:srgbClr val="2034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 name="Google Shape;696;p40"/>
            <p:cNvSpPr/>
            <p:nvPr/>
          </p:nvSpPr>
          <p:spPr>
            <a:xfrm>
              <a:off x="3206490" y="931470"/>
              <a:ext cx="55283" cy="9422"/>
            </a:xfrm>
            <a:custGeom>
              <a:rect b="b" l="l" r="r" t="t"/>
              <a:pathLst>
                <a:path extrusionOk="0" h="204" w="1197">
                  <a:moveTo>
                    <a:pt x="543" y="1"/>
                  </a:moveTo>
                  <a:cubicBezTo>
                    <a:pt x="468" y="1"/>
                    <a:pt x="392" y="6"/>
                    <a:pt x="317" y="14"/>
                  </a:cubicBezTo>
                  <a:cubicBezTo>
                    <a:pt x="220" y="25"/>
                    <a:pt x="119" y="46"/>
                    <a:pt x="21" y="46"/>
                  </a:cubicBezTo>
                  <a:cubicBezTo>
                    <a:pt x="0" y="46"/>
                    <a:pt x="0" y="80"/>
                    <a:pt x="21" y="80"/>
                  </a:cubicBezTo>
                  <a:cubicBezTo>
                    <a:pt x="185" y="80"/>
                    <a:pt x="341" y="35"/>
                    <a:pt x="505" y="35"/>
                  </a:cubicBezTo>
                  <a:cubicBezTo>
                    <a:pt x="648" y="35"/>
                    <a:pt x="804" y="46"/>
                    <a:pt x="936" y="91"/>
                  </a:cubicBezTo>
                  <a:cubicBezTo>
                    <a:pt x="1023" y="112"/>
                    <a:pt x="1089" y="157"/>
                    <a:pt x="1166" y="202"/>
                  </a:cubicBezTo>
                  <a:cubicBezTo>
                    <a:pt x="1167" y="203"/>
                    <a:pt x="1169" y="204"/>
                    <a:pt x="1170" y="204"/>
                  </a:cubicBezTo>
                  <a:cubicBezTo>
                    <a:pt x="1182" y="204"/>
                    <a:pt x="1197" y="177"/>
                    <a:pt x="1176" y="168"/>
                  </a:cubicBezTo>
                  <a:cubicBezTo>
                    <a:pt x="988" y="45"/>
                    <a:pt x="767" y="1"/>
                    <a:pt x="543" y="1"/>
                  </a:cubicBezTo>
                  <a:close/>
                </a:path>
              </a:pathLst>
            </a:custGeom>
            <a:solidFill>
              <a:srgbClr val="2034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 name="Google Shape;697;p40"/>
            <p:cNvSpPr/>
            <p:nvPr/>
          </p:nvSpPr>
          <p:spPr>
            <a:xfrm>
              <a:off x="3340105" y="979319"/>
              <a:ext cx="14825" cy="133844"/>
            </a:xfrm>
            <a:custGeom>
              <a:rect b="b" l="l" r="r" t="t"/>
              <a:pathLst>
                <a:path extrusionOk="0" h="2898" w="321">
                  <a:moveTo>
                    <a:pt x="163" y="0"/>
                  </a:moveTo>
                  <a:cubicBezTo>
                    <a:pt x="157" y="0"/>
                    <a:pt x="150" y="4"/>
                    <a:pt x="146" y="11"/>
                  </a:cubicBezTo>
                  <a:cubicBezTo>
                    <a:pt x="56" y="387"/>
                    <a:pt x="14" y="762"/>
                    <a:pt x="1" y="1134"/>
                  </a:cubicBezTo>
                  <a:cubicBezTo>
                    <a:pt x="1" y="1520"/>
                    <a:pt x="35" y="1895"/>
                    <a:pt x="112" y="2271"/>
                  </a:cubicBezTo>
                  <a:cubicBezTo>
                    <a:pt x="156" y="2479"/>
                    <a:pt x="212" y="2688"/>
                    <a:pt x="289" y="2886"/>
                  </a:cubicBezTo>
                  <a:cubicBezTo>
                    <a:pt x="289" y="2894"/>
                    <a:pt x="293" y="2898"/>
                    <a:pt x="299" y="2898"/>
                  </a:cubicBezTo>
                  <a:cubicBezTo>
                    <a:pt x="308" y="2898"/>
                    <a:pt x="320" y="2889"/>
                    <a:pt x="320" y="2876"/>
                  </a:cubicBezTo>
                  <a:cubicBezTo>
                    <a:pt x="188" y="2522"/>
                    <a:pt x="112" y="2149"/>
                    <a:pt x="67" y="1774"/>
                  </a:cubicBezTo>
                  <a:cubicBezTo>
                    <a:pt x="24" y="1399"/>
                    <a:pt x="24" y="1026"/>
                    <a:pt x="67" y="651"/>
                  </a:cubicBezTo>
                  <a:cubicBezTo>
                    <a:pt x="90" y="442"/>
                    <a:pt x="133" y="233"/>
                    <a:pt x="178" y="25"/>
                  </a:cubicBezTo>
                  <a:cubicBezTo>
                    <a:pt x="184" y="10"/>
                    <a:pt x="174" y="0"/>
                    <a:pt x="163" y="0"/>
                  </a:cubicBezTo>
                  <a:close/>
                </a:path>
              </a:pathLst>
            </a:custGeom>
            <a:solidFill>
              <a:srgbClr val="2034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 name="Google Shape;698;p40"/>
            <p:cNvSpPr/>
            <p:nvPr/>
          </p:nvSpPr>
          <p:spPr>
            <a:xfrm>
              <a:off x="3351837" y="1064947"/>
              <a:ext cx="18659" cy="46231"/>
            </a:xfrm>
            <a:custGeom>
              <a:rect b="b" l="l" r="r" t="t"/>
              <a:pathLst>
                <a:path extrusionOk="0" h="1001" w="404">
                  <a:moveTo>
                    <a:pt x="23" y="0"/>
                  </a:moveTo>
                  <a:cubicBezTo>
                    <a:pt x="13" y="0"/>
                    <a:pt x="0" y="6"/>
                    <a:pt x="0" y="20"/>
                  </a:cubicBezTo>
                  <a:cubicBezTo>
                    <a:pt x="35" y="295"/>
                    <a:pt x="122" y="549"/>
                    <a:pt x="243" y="789"/>
                  </a:cubicBezTo>
                  <a:cubicBezTo>
                    <a:pt x="288" y="855"/>
                    <a:pt x="320" y="932"/>
                    <a:pt x="365" y="987"/>
                  </a:cubicBezTo>
                  <a:cubicBezTo>
                    <a:pt x="369" y="996"/>
                    <a:pt x="376" y="1000"/>
                    <a:pt x="382" y="1000"/>
                  </a:cubicBezTo>
                  <a:cubicBezTo>
                    <a:pt x="393" y="1000"/>
                    <a:pt x="403" y="990"/>
                    <a:pt x="397" y="977"/>
                  </a:cubicBezTo>
                  <a:cubicBezTo>
                    <a:pt x="243" y="747"/>
                    <a:pt x="132" y="504"/>
                    <a:pt x="77" y="240"/>
                  </a:cubicBezTo>
                  <a:cubicBezTo>
                    <a:pt x="56" y="163"/>
                    <a:pt x="45" y="86"/>
                    <a:pt x="35" y="7"/>
                  </a:cubicBezTo>
                  <a:cubicBezTo>
                    <a:pt x="35" y="3"/>
                    <a:pt x="29" y="0"/>
                    <a:pt x="23" y="0"/>
                  </a:cubicBezTo>
                  <a:close/>
                </a:path>
              </a:pathLst>
            </a:custGeom>
            <a:solidFill>
              <a:srgbClr val="2034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 name="Google Shape;699;p40"/>
            <p:cNvSpPr/>
            <p:nvPr/>
          </p:nvSpPr>
          <p:spPr>
            <a:xfrm>
              <a:off x="3217205" y="894291"/>
              <a:ext cx="38934" cy="31452"/>
            </a:xfrm>
            <a:custGeom>
              <a:rect b="b" l="l" r="r" t="t"/>
              <a:pathLst>
                <a:path extrusionOk="0" h="681" w="843">
                  <a:moveTo>
                    <a:pt x="823" y="0"/>
                  </a:moveTo>
                  <a:cubicBezTo>
                    <a:pt x="820" y="0"/>
                    <a:pt x="816" y="1"/>
                    <a:pt x="812" y="3"/>
                  </a:cubicBezTo>
                  <a:cubicBezTo>
                    <a:pt x="561" y="114"/>
                    <a:pt x="339" y="280"/>
                    <a:pt x="151" y="478"/>
                  </a:cubicBezTo>
                  <a:cubicBezTo>
                    <a:pt x="99" y="531"/>
                    <a:pt x="54" y="597"/>
                    <a:pt x="9" y="653"/>
                  </a:cubicBezTo>
                  <a:cubicBezTo>
                    <a:pt x="1" y="670"/>
                    <a:pt x="10" y="681"/>
                    <a:pt x="21" y="681"/>
                  </a:cubicBezTo>
                  <a:cubicBezTo>
                    <a:pt x="25" y="681"/>
                    <a:pt x="29" y="679"/>
                    <a:pt x="32" y="677"/>
                  </a:cubicBezTo>
                  <a:cubicBezTo>
                    <a:pt x="196" y="455"/>
                    <a:pt x="394" y="267"/>
                    <a:pt x="627" y="135"/>
                  </a:cubicBezTo>
                  <a:cubicBezTo>
                    <a:pt x="693" y="93"/>
                    <a:pt x="759" y="58"/>
                    <a:pt x="825" y="27"/>
                  </a:cubicBezTo>
                  <a:cubicBezTo>
                    <a:pt x="843" y="18"/>
                    <a:pt x="838" y="0"/>
                    <a:pt x="823" y="0"/>
                  </a:cubicBezTo>
                  <a:close/>
                </a:path>
              </a:pathLst>
            </a:custGeom>
            <a:solidFill>
              <a:srgbClr val="2034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p40"/>
            <p:cNvSpPr/>
            <p:nvPr/>
          </p:nvSpPr>
          <p:spPr>
            <a:xfrm>
              <a:off x="3223810" y="904544"/>
              <a:ext cx="29789" cy="19860"/>
            </a:xfrm>
            <a:custGeom>
              <a:rect b="b" l="l" r="r" t="t"/>
              <a:pathLst>
                <a:path extrusionOk="0" h="430" w="645">
                  <a:moveTo>
                    <a:pt x="613" y="1"/>
                  </a:moveTo>
                  <a:cubicBezTo>
                    <a:pt x="610" y="1"/>
                    <a:pt x="606" y="1"/>
                    <a:pt x="603" y="3"/>
                  </a:cubicBezTo>
                  <a:cubicBezTo>
                    <a:pt x="394" y="111"/>
                    <a:pt x="175" y="222"/>
                    <a:pt x="8" y="399"/>
                  </a:cubicBezTo>
                  <a:cubicBezTo>
                    <a:pt x="1" y="414"/>
                    <a:pt x="11" y="429"/>
                    <a:pt x="21" y="429"/>
                  </a:cubicBezTo>
                  <a:cubicBezTo>
                    <a:pt x="25" y="429"/>
                    <a:pt x="29" y="426"/>
                    <a:pt x="32" y="420"/>
                  </a:cubicBezTo>
                  <a:cubicBezTo>
                    <a:pt x="196" y="256"/>
                    <a:pt x="418" y="135"/>
                    <a:pt x="627" y="24"/>
                  </a:cubicBezTo>
                  <a:cubicBezTo>
                    <a:pt x="645" y="24"/>
                    <a:pt x="632" y="1"/>
                    <a:pt x="613" y="1"/>
                  </a:cubicBezTo>
                  <a:close/>
                </a:path>
              </a:pathLst>
            </a:custGeom>
            <a:solidFill>
              <a:srgbClr val="2034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01" name="Google Shape;701;p40"/>
          <p:cNvGrpSpPr/>
          <p:nvPr/>
        </p:nvGrpSpPr>
        <p:grpSpPr>
          <a:xfrm>
            <a:off x="1797834" y="3116956"/>
            <a:ext cx="1133097" cy="2033285"/>
            <a:chOff x="3930338" y="3843950"/>
            <a:chExt cx="175625" cy="315150"/>
          </a:xfrm>
        </p:grpSpPr>
        <p:sp>
          <p:nvSpPr>
            <p:cNvPr id="702" name="Google Shape;702;p40"/>
            <p:cNvSpPr/>
            <p:nvPr/>
          </p:nvSpPr>
          <p:spPr>
            <a:xfrm>
              <a:off x="4076313" y="4017950"/>
              <a:ext cx="23825" cy="16775"/>
            </a:xfrm>
            <a:custGeom>
              <a:rect b="b" l="l" r="r" t="t"/>
              <a:pathLst>
                <a:path extrusionOk="0" h="671" w="953">
                  <a:moveTo>
                    <a:pt x="554" y="0"/>
                  </a:moveTo>
                  <a:cubicBezTo>
                    <a:pt x="383" y="0"/>
                    <a:pt x="211" y="131"/>
                    <a:pt x="107" y="260"/>
                  </a:cubicBezTo>
                  <a:cubicBezTo>
                    <a:pt x="0" y="435"/>
                    <a:pt x="149" y="671"/>
                    <a:pt x="336" y="671"/>
                  </a:cubicBezTo>
                  <a:cubicBezTo>
                    <a:pt x="361" y="671"/>
                    <a:pt x="387" y="666"/>
                    <a:pt x="414" y="657"/>
                  </a:cubicBezTo>
                  <a:cubicBezTo>
                    <a:pt x="636" y="580"/>
                    <a:pt x="953" y="218"/>
                    <a:pt x="688" y="31"/>
                  </a:cubicBezTo>
                  <a:cubicBezTo>
                    <a:pt x="645" y="9"/>
                    <a:pt x="599" y="0"/>
                    <a:pt x="55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 name="Google Shape;703;p40"/>
            <p:cNvSpPr/>
            <p:nvPr/>
          </p:nvSpPr>
          <p:spPr>
            <a:xfrm>
              <a:off x="4055188" y="4032250"/>
              <a:ext cx="29700" cy="19300"/>
            </a:xfrm>
            <a:custGeom>
              <a:rect b="b" l="l" r="r" t="t"/>
              <a:pathLst>
                <a:path extrusionOk="0" h="772" w="1188">
                  <a:moveTo>
                    <a:pt x="695" y="1"/>
                  </a:moveTo>
                  <a:cubicBezTo>
                    <a:pt x="398" y="1"/>
                    <a:pt x="1" y="361"/>
                    <a:pt x="226" y="648"/>
                  </a:cubicBezTo>
                  <a:cubicBezTo>
                    <a:pt x="291" y="735"/>
                    <a:pt x="373" y="772"/>
                    <a:pt x="458" y="772"/>
                  </a:cubicBezTo>
                  <a:cubicBezTo>
                    <a:pt x="799" y="772"/>
                    <a:pt x="1188" y="186"/>
                    <a:pt x="765" y="8"/>
                  </a:cubicBezTo>
                  <a:cubicBezTo>
                    <a:pt x="742" y="3"/>
                    <a:pt x="719" y="1"/>
                    <a:pt x="69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 name="Google Shape;704;p40"/>
            <p:cNvSpPr/>
            <p:nvPr/>
          </p:nvSpPr>
          <p:spPr>
            <a:xfrm>
              <a:off x="4034738" y="4048525"/>
              <a:ext cx="28100" cy="20450"/>
            </a:xfrm>
            <a:custGeom>
              <a:rect b="b" l="l" r="r" t="t"/>
              <a:pathLst>
                <a:path extrusionOk="0" h="818" w="1124">
                  <a:moveTo>
                    <a:pt x="687" y="0"/>
                  </a:moveTo>
                  <a:cubicBezTo>
                    <a:pt x="370" y="0"/>
                    <a:pt x="1" y="382"/>
                    <a:pt x="238" y="678"/>
                  </a:cubicBezTo>
                  <a:cubicBezTo>
                    <a:pt x="312" y="776"/>
                    <a:pt x="406" y="817"/>
                    <a:pt x="504" y="817"/>
                  </a:cubicBezTo>
                  <a:cubicBezTo>
                    <a:pt x="801" y="817"/>
                    <a:pt x="1123" y="440"/>
                    <a:pt x="964" y="150"/>
                  </a:cubicBezTo>
                  <a:cubicBezTo>
                    <a:pt x="895" y="44"/>
                    <a:pt x="794" y="0"/>
                    <a:pt x="68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p40"/>
            <p:cNvSpPr/>
            <p:nvPr/>
          </p:nvSpPr>
          <p:spPr>
            <a:xfrm>
              <a:off x="4047013" y="4028075"/>
              <a:ext cx="275" cy="25"/>
            </a:xfrm>
            <a:custGeom>
              <a:rect b="b" l="l" r="r" t="t"/>
              <a:pathLst>
                <a:path extrusionOk="0" h="1" w="11">
                  <a:moveTo>
                    <a:pt x="0" y="1"/>
                  </a:moveTo>
                  <a:lnTo>
                    <a:pt x="11"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 name="Google Shape;706;p40"/>
            <p:cNvSpPr/>
            <p:nvPr/>
          </p:nvSpPr>
          <p:spPr>
            <a:xfrm>
              <a:off x="4030038" y="4028075"/>
              <a:ext cx="27500" cy="16250"/>
            </a:xfrm>
            <a:custGeom>
              <a:rect b="b" l="l" r="r" t="t"/>
              <a:pathLst>
                <a:path extrusionOk="0" h="650" w="1100">
                  <a:moveTo>
                    <a:pt x="679" y="1"/>
                  </a:moveTo>
                  <a:cubicBezTo>
                    <a:pt x="262" y="11"/>
                    <a:pt x="0" y="649"/>
                    <a:pt x="517" y="649"/>
                  </a:cubicBezTo>
                  <a:cubicBezTo>
                    <a:pt x="530" y="649"/>
                    <a:pt x="544" y="649"/>
                    <a:pt x="558" y="648"/>
                  </a:cubicBezTo>
                  <a:cubicBezTo>
                    <a:pt x="801" y="606"/>
                    <a:pt x="1099" y="11"/>
                    <a:pt x="714" y="11"/>
                  </a:cubicBezTo>
                  <a:cubicBezTo>
                    <a:pt x="690" y="11"/>
                    <a:pt x="679" y="1"/>
                    <a:pt x="67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 name="Google Shape;707;p40"/>
            <p:cNvSpPr/>
            <p:nvPr/>
          </p:nvSpPr>
          <p:spPr>
            <a:xfrm>
              <a:off x="4052288" y="4011825"/>
              <a:ext cx="25325" cy="16075"/>
            </a:xfrm>
            <a:custGeom>
              <a:rect b="b" l="l" r="r" t="t"/>
              <a:pathLst>
                <a:path extrusionOk="0" h="643" w="1013">
                  <a:moveTo>
                    <a:pt x="648" y="1"/>
                  </a:moveTo>
                  <a:cubicBezTo>
                    <a:pt x="85" y="1"/>
                    <a:pt x="0" y="642"/>
                    <a:pt x="406" y="642"/>
                  </a:cubicBezTo>
                  <a:cubicBezTo>
                    <a:pt x="452" y="642"/>
                    <a:pt x="503" y="634"/>
                    <a:pt x="561" y="616"/>
                  </a:cubicBezTo>
                  <a:cubicBezTo>
                    <a:pt x="770" y="505"/>
                    <a:pt x="1013" y="56"/>
                    <a:pt x="64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 name="Google Shape;708;p40"/>
            <p:cNvSpPr/>
            <p:nvPr/>
          </p:nvSpPr>
          <p:spPr>
            <a:xfrm>
              <a:off x="4077663" y="4039900"/>
              <a:ext cx="28300" cy="18650"/>
            </a:xfrm>
            <a:custGeom>
              <a:rect b="b" l="l" r="r" t="t"/>
              <a:pathLst>
                <a:path extrusionOk="0" h="746" w="1132">
                  <a:moveTo>
                    <a:pt x="745" y="1"/>
                  </a:moveTo>
                  <a:lnTo>
                    <a:pt x="745" y="1"/>
                  </a:lnTo>
                  <a:cubicBezTo>
                    <a:pt x="1" y="91"/>
                    <a:pt x="64" y="746"/>
                    <a:pt x="426" y="746"/>
                  </a:cubicBezTo>
                  <a:cubicBezTo>
                    <a:pt x="497" y="746"/>
                    <a:pt x="579" y="721"/>
                    <a:pt x="669" y="661"/>
                  </a:cubicBezTo>
                  <a:cubicBezTo>
                    <a:pt x="856" y="519"/>
                    <a:pt x="1131" y="56"/>
                    <a:pt x="74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 name="Google Shape;709;p40"/>
            <p:cNvSpPr/>
            <p:nvPr/>
          </p:nvSpPr>
          <p:spPr>
            <a:xfrm>
              <a:off x="4056563" y="4060400"/>
              <a:ext cx="24875" cy="18250"/>
            </a:xfrm>
            <a:custGeom>
              <a:rect b="b" l="l" r="r" t="t"/>
              <a:pathLst>
                <a:path extrusionOk="0" h="730" w="995">
                  <a:moveTo>
                    <a:pt x="597" y="1"/>
                  </a:moveTo>
                  <a:cubicBezTo>
                    <a:pt x="412" y="1"/>
                    <a:pt x="237" y="141"/>
                    <a:pt x="126" y="280"/>
                  </a:cubicBezTo>
                  <a:cubicBezTo>
                    <a:pt x="0" y="479"/>
                    <a:pt x="183" y="729"/>
                    <a:pt x="393" y="729"/>
                  </a:cubicBezTo>
                  <a:cubicBezTo>
                    <a:pt x="439" y="729"/>
                    <a:pt x="487" y="717"/>
                    <a:pt x="533" y="689"/>
                  </a:cubicBezTo>
                  <a:cubicBezTo>
                    <a:pt x="731" y="568"/>
                    <a:pt x="995" y="161"/>
                    <a:pt x="699" y="16"/>
                  </a:cubicBezTo>
                  <a:cubicBezTo>
                    <a:pt x="665" y="5"/>
                    <a:pt x="631" y="1"/>
                    <a:pt x="59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p40"/>
            <p:cNvSpPr/>
            <p:nvPr/>
          </p:nvSpPr>
          <p:spPr>
            <a:xfrm>
              <a:off x="3930338" y="3895700"/>
              <a:ext cx="117550" cy="263400"/>
            </a:xfrm>
            <a:custGeom>
              <a:rect b="b" l="l" r="r" t="t"/>
              <a:pathLst>
                <a:path extrusionOk="0" h="10536" w="4702">
                  <a:moveTo>
                    <a:pt x="1908" y="0"/>
                  </a:moveTo>
                  <a:cubicBezTo>
                    <a:pt x="1737" y="0"/>
                    <a:pt x="1600" y="197"/>
                    <a:pt x="1618" y="418"/>
                  </a:cubicBezTo>
                  <a:cubicBezTo>
                    <a:pt x="1639" y="814"/>
                    <a:pt x="1903" y="3433"/>
                    <a:pt x="1903" y="3433"/>
                  </a:cubicBezTo>
                  <a:cubicBezTo>
                    <a:pt x="1903" y="3433"/>
                    <a:pt x="1684" y="2786"/>
                    <a:pt x="1267" y="2751"/>
                  </a:cubicBezTo>
                  <a:cubicBezTo>
                    <a:pt x="1250" y="2749"/>
                    <a:pt x="1235" y="2749"/>
                    <a:pt x="1220" y="2749"/>
                  </a:cubicBezTo>
                  <a:cubicBezTo>
                    <a:pt x="837" y="2749"/>
                    <a:pt x="850" y="3285"/>
                    <a:pt x="936" y="3433"/>
                  </a:cubicBezTo>
                  <a:cubicBezTo>
                    <a:pt x="936" y="3433"/>
                    <a:pt x="516" y="3433"/>
                    <a:pt x="450" y="3842"/>
                  </a:cubicBezTo>
                  <a:cubicBezTo>
                    <a:pt x="374" y="4239"/>
                    <a:pt x="506" y="5216"/>
                    <a:pt x="506" y="5216"/>
                  </a:cubicBezTo>
                  <a:cubicBezTo>
                    <a:pt x="506" y="5216"/>
                    <a:pt x="1" y="6461"/>
                    <a:pt x="913" y="7938"/>
                  </a:cubicBezTo>
                  <a:lnTo>
                    <a:pt x="220" y="10535"/>
                  </a:lnTo>
                  <a:lnTo>
                    <a:pt x="3544" y="10535"/>
                  </a:lnTo>
                  <a:lnTo>
                    <a:pt x="3280" y="7872"/>
                  </a:lnTo>
                  <a:cubicBezTo>
                    <a:pt x="3280" y="7872"/>
                    <a:pt x="3666" y="6802"/>
                    <a:pt x="3843" y="6165"/>
                  </a:cubicBezTo>
                  <a:cubicBezTo>
                    <a:pt x="4007" y="5536"/>
                    <a:pt x="3986" y="4173"/>
                    <a:pt x="3986" y="4173"/>
                  </a:cubicBezTo>
                  <a:cubicBezTo>
                    <a:pt x="3986" y="4173"/>
                    <a:pt x="4580" y="2003"/>
                    <a:pt x="4636" y="1364"/>
                  </a:cubicBezTo>
                  <a:cubicBezTo>
                    <a:pt x="4702" y="725"/>
                    <a:pt x="4591" y="606"/>
                    <a:pt x="4427" y="561"/>
                  </a:cubicBezTo>
                  <a:cubicBezTo>
                    <a:pt x="4416" y="558"/>
                    <a:pt x="4404" y="556"/>
                    <a:pt x="4393" y="556"/>
                  </a:cubicBezTo>
                  <a:cubicBezTo>
                    <a:pt x="4239" y="556"/>
                    <a:pt x="4026" y="842"/>
                    <a:pt x="3687" y="1781"/>
                  </a:cubicBezTo>
                  <a:cubicBezTo>
                    <a:pt x="3325" y="2786"/>
                    <a:pt x="2929" y="3478"/>
                    <a:pt x="2929" y="3478"/>
                  </a:cubicBezTo>
                  <a:cubicBezTo>
                    <a:pt x="2929" y="3478"/>
                    <a:pt x="2564" y="1055"/>
                    <a:pt x="2300" y="394"/>
                  </a:cubicBezTo>
                  <a:cubicBezTo>
                    <a:pt x="2183" y="108"/>
                    <a:pt x="2036" y="0"/>
                    <a:pt x="1908"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 name="Google Shape;711;p40"/>
            <p:cNvSpPr/>
            <p:nvPr/>
          </p:nvSpPr>
          <p:spPr>
            <a:xfrm>
              <a:off x="3949838" y="3992425"/>
              <a:ext cx="18525" cy="11200"/>
            </a:xfrm>
            <a:custGeom>
              <a:rect b="b" l="l" r="r" t="t"/>
              <a:pathLst>
                <a:path extrusionOk="0" h="448" w="741">
                  <a:moveTo>
                    <a:pt x="255" y="1"/>
                  </a:moveTo>
                  <a:cubicBezTo>
                    <a:pt x="214" y="1"/>
                    <a:pt x="173" y="5"/>
                    <a:pt x="133" y="16"/>
                  </a:cubicBezTo>
                  <a:cubicBezTo>
                    <a:pt x="67" y="26"/>
                    <a:pt x="0" y="71"/>
                    <a:pt x="0" y="148"/>
                  </a:cubicBezTo>
                  <a:cubicBezTo>
                    <a:pt x="0" y="214"/>
                    <a:pt x="90" y="269"/>
                    <a:pt x="146" y="304"/>
                  </a:cubicBezTo>
                  <a:cubicBezTo>
                    <a:pt x="222" y="346"/>
                    <a:pt x="299" y="391"/>
                    <a:pt x="386" y="423"/>
                  </a:cubicBezTo>
                  <a:cubicBezTo>
                    <a:pt x="428" y="438"/>
                    <a:pt x="478" y="447"/>
                    <a:pt x="529" y="447"/>
                  </a:cubicBezTo>
                  <a:cubicBezTo>
                    <a:pt x="560" y="447"/>
                    <a:pt x="590" y="444"/>
                    <a:pt x="619" y="436"/>
                  </a:cubicBezTo>
                  <a:cubicBezTo>
                    <a:pt x="674" y="412"/>
                    <a:pt x="727" y="346"/>
                    <a:pt x="740" y="280"/>
                  </a:cubicBezTo>
                  <a:cubicBezTo>
                    <a:pt x="740" y="214"/>
                    <a:pt x="695" y="148"/>
                    <a:pt x="640" y="106"/>
                  </a:cubicBezTo>
                  <a:cubicBezTo>
                    <a:pt x="595" y="82"/>
                    <a:pt x="553" y="61"/>
                    <a:pt x="497" y="50"/>
                  </a:cubicBezTo>
                  <a:cubicBezTo>
                    <a:pt x="423" y="20"/>
                    <a:pt x="339" y="1"/>
                    <a:pt x="255" y="1"/>
                  </a:cubicBezTo>
                  <a:close/>
                </a:path>
              </a:pathLst>
            </a:custGeom>
            <a:solidFill>
              <a:srgbClr val="EF8F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 name="Google Shape;712;p40"/>
            <p:cNvSpPr/>
            <p:nvPr/>
          </p:nvSpPr>
          <p:spPr>
            <a:xfrm>
              <a:off x="3953463" y="4014725"/>
              <a:ext cx="16225" cy="16150"/>
            </a:xfrm>
            <a:custGeom>
              <a:rect b="b" l="l" r="r" t="t"/>
              <a:pathLst>
                <a:path extrusionOk="0" h="646" w="649">
                  <a:moveTo>
                    <a:pt x="218" y="1"/>
                  </a:moveTo>
                  <a:cubicBezTo>
                    <a:pt x="215" y="1"/>
                    <a:pt x="212" y="3"/>
                    <a:pt x="210" y="6"/>
                  </a:cubicBezTo>
                  <a:cubicBezTo>
                    <a:pt x="88" y="49"/>
                    <a:pt x="1" y="160"/>
                    <a:pt x="11" y="292"/>
                  </a:cubicBezTo>
                  <a:cubicBezTo>
                    <a:pt x="22" y="403"/>
                    <a:pt x="120" y="511"/>
                    <a:pt x="210" y="577"/>
                  </a:cubicBezTo>
                  <a:cubicBezTo>
                    <a:pt x="246" y="616"/>
                    <a:pt x="301" y="645"/>
                    <a:pt x="358" y="645"/>
                  </a:cubicBezTo>
                  <a:cubicBezTo>
                    <a:pt x="367" y="645"/>
                    <a:pt x="375" y="644"/>
                    <a:pt x="384" y="643"/>
                  </a:cubicBezTo>
                  <a:cubicBezTo>
                    <a:pt x="439" y="643"/>
                    <a:pt x="484" y="622"/>
                    <a:pt x="529" y="588"/>
                  </a:cubicBezTo>
                  <a:cubicBezTo>
                    <a:pt x="572" y="556"/>
                    <a:pt x="627" y="511"/>
                    <a:pt x="638" y="455"/>
                  </a:cubicBezTo>
                  <a:cubicBezTo>
                    <a:pt x="648" y="403"/>
                    <a:pt x="616" y="358"/>
                    <a:pt x="572" y="323"/>
                  </a:cubicBezTo>
                  <a:cubicBezTo>
                    <a:pt x="505" y="281"/>
                    <a:pt x="450" y="236"/>
                    <a:pt x="384" y="191"/>
                  </a:cubicBezTo>
                  <a:cubicBezTo>
                    <a:pt x="331" y="138"/>
                    <a:pt x="286" y="83"/>
                    <a:pt x="231" y="27"/>
                  </a:cubicBezTo>
                  <a:cubicBezTo>
                    <a:pt x="231" y="12"/>
                    <a:pt x="225" y="1"/>
                    <a:pt x="218" y="1"/>
                  </a:cubicBezTo>
                  <a:close/>
                </a:path>
              </a:pathLst>
            </a:custGeom>
            <a:solidFill>
              <a:srgbClr val="EF8F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 name="Google Shape;713;p40"/>
            <p:cNvSpPr/>
            <p:nvPr/>
          </p:nvSpPr>
          <p:spPr>
            <a:xfrm>
              <a:off x="3961388" y="4091325"/>
              <a:ext cx="34950" cy="3625"/>
            </a:xfrm>
            <a:custGeom>
              <a:rect b="b" l="l" r="r" t="t"/>
              <a:pathLst>
                <a:path extrusionOk="0" h="145" w="1398">
                  <a:moveTo>
                    <a:pt x="1374" y="0"/>
                  </a:moveTo>
                  <a:cubicBezTo>
                    <a:pt x="1371" y="0"/>
                    <a:pt x="1369" y="1"/>
                    <a:pt x="1367" y="2"/>
                  </a:cubicBezTo>
                  <a:cubicBezTo>
                    <a:pt x="915" y="34"/>
                    <a:pt x="476" y="68"/>
                    <a:pt x="25" y="100"/>
                  </a:cubicBezTo>
                  <a:cubicBezTo>
                    <a:pt x="1" y="100"/>
                    <a:pt x="1" y="145"/>
                    <a:pt x="35" y="145"/>
                  </a:cubicBezTo>
                  <a:cubicBezTo>
                    <a:pt x="476" y="113"/>
                    <a:pt x="926" y="79"/>
                    <a:pt x="1367" y="47"/>
                  </a:cubicBezTo>
                  <a:cubicBezTo>
                    <a:pt x="1398" y="35"/>
                    <a:pt x="1390" y="0"/>
                    <a:pt x="1374" y="0"/>
                  </a:cubicBezTo>
                  <a:close/>
                </a:path>
              </a:pathLst>
            </a:custGeom>
            <a:solidFill>
              <a:srgbClr val="2034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 name="Google Shape;714;p40"/>
            <p:cNvSpPr/>
            <p:nvPr/>
          </p:nvSpPr>
          <p:spPr>
            <a:xfrm>
              <a:off x="3947913" y="3991575"/>
              <a:ext cx="54600" cy="92875"/>
            </a:xfrm>
            <a:custGeom>
              <a:rect b="b" l="l" r="r" t="t"/>
              <a:pathLst>
                <a:path extrusionOk="0" h="3715" w="2184">
                  <a:moveTo>
                    <a:pt x="308" y="0"/>
                  </a:moveTo>
                  <a:cubicBezTo>
                    <a:pt x="223" y="0"/>
                    <a:pt x="142" y="27"/>
                    <a:pt x="91" y="95"/>
                  </a:cubicBezTo>
                  <a:cubicBezTo>
                    <a:pt x="1" y="192"/>
                    <a:pt x="35" y="338"/>
                    <a:pt x="77" y="446"/>
                  </a:cubicBezTo>
                  <a:cubicBezTo>
                    <a:pt x="144" y="568"/>
                    <a:pt x="210" y="689"/>
                    <a:pt x="299" y="800"/>
                  </a:cubicBezTo>
                  <a:cubicBezTo>
                    <a:pt x="474" y="1041"/>
                    <a:pt x="706" y="1249"/>
                    <a:pt x="971" y="1405"/>
                  </a:cubicBezTo>
                  <a:cubicBezTo>
                    <a:pt x="1026" y="1569"/>
                    <a:pt x="1082" y="1746"/>
                    <a:pt x="1134" y="1910"/>
                  </a:cubicBezTo>
                  <a:cubicBezTo>
                    <a:pt x="860" y="2306"/>
                    <a:pt x="706" y="2792"/>
                    <a:pt x="706" y="3287"/>
                  </a:cubicBezTo>
                  <a:cubicBezTo>
                    <a:pt x="706" y="3419"/>
                    <a:pt x="717" y="3561"/>
                    <a:pt x="738" y="3693"/>
                  </a:cubicBezTo>
                  <a:cubicBezTo>
                    <a:pt x="738" y="3708"/>
                    <a:pt x="746" y="3715"/>
                    <a:pt x="755" y="3715"/>
                  </a:cubicBezTo>
                  <a:cubicBezTo>
                    <a:pt x="768" y="3715"/>
                    <a:pt x="783" y="3703"/>
                    <a:pt x="783" y="3683"/>
                  </a:cubicBezTo>
                  <a:cubicBezTo>
                    <a:pt x="706" y="3210"/>
                    <a:pt x="772" y="2716"/>
                    <a:pt x="971" y="2285"/>
                  </a:cubicBezTo>
                  <a:cubicBezTo>
                    <a:pt x="1037" y="2153"/>
                    <a:pt x="1103" y="2031"/>
                    <a:pt x="1179" y="1923"/>
                  </a:cubicBezTo>
                  <a:cubicBezTo>
                    <a:pt x="1190" y="1910"/>
                    <a:pt x="1179" y="1910"/>
                    <a:pt x="1179" y="1899"/>
                  </a:cubicBezTo>
                  <a:cubicBezTo>
                    <a:pt x="1124" y="1736"/>
                    <a:pt x="1058" y="1537"/>
                    <a:pt x="1002" y="1371"/>
                  </a:cubicBezTo>
                  <a:cubicBezTo>
                    <a:pt x="783" y="1239"/>
                    <a:pt x="574" y="1075"/>
                    <a:pt x="408" y="866"/>
                  </a:cubicBezTo>
                  <a:cubicBezTo>
                    <a:pt x="331" y="766"/>
                    <a:pt x="254" y="668"/>
                    <a:pt x="188" y="546"/>
                  </a:cubicBezTo>
                  <a:cubicBezTo>
                    <a:pt x="133" y="446"/>
                    <a:pt x="46" y="314"/>
                    <a:pt x="77" y="192"/>
                  </a:cubicBezTo>
                  <a:cubicBezTo>
                    <a:pt x="108" y="87"/>
                    <a:pt x="232" y="48"/>
                    <a:pt x="337" y="48"/>
                  </a:cubicBezTo>
                  <a:cubicBezTo>
                    <a:pt x="351" y="48"/>
                    <a:pt x="364" y="49"/>
                    <a:pt x="376" y="50"/>
                  </a:cubicBezTo>
                  <a:cubicBezTo>
                    <a:pt x="453" y="60"/>
                    <a:pt x="519" y="95"/>
                    <a:pt x="585" y="116"/>
                  </a:cubicBezTo>
                  <a:cubicBezTo>
                    <a:pt x="661" y="150"/>
                    <a:pt x="727" y="171"/>
                    <a:pt x="804" y="206"/>
                  </a:cubicBezTo>
                  <a:lnTo>
                    <a:pt x="1245" y="369"/>
                  </a:lnTo>
                  <a:cubicBezTo>
                    <a:pt x="1311" y="391"/>
                    <a:pt x="1388" y="425"/>
                    <a:pt x="1454" y="446"/>
                  </a:cubicBezTo>
                  <a:cubicBezTo>
                    <a:pt x="1520" y="470"/>
                    <a:pt x="1586" y="502"/>
                    <a:pt x="1642" y="557"/>
                  </a:cubicBezTo>
                  <a:cubicBezTo>
                    <a:pt x="1697" y="613"/>
                    <a:pt x="1729" y="689"/>
                    <a:pt x="1763" y="755"/>
                  </a:cubicBezTo>
                  <a:cubicBezTo>
                    <a:pt x="1808" y="832"/>
                    <a:pt x="1850" y="898"/>
                    <a:pt x="1885" y="975"/>
                  </a:cubicBezTo>
                  <a:cubicBezTo>
                    <a:pt x="1972" y="1130"/>
                    <a:pt x="2049" y="1284"/>
                    <a:pt x="2138" y="1437"/>
                  </a:cubicBezTo>
                  <a:cubicBezTo>
                    <a:pt x="2142" y="1445"/>
                    <a:pt x="2150" y="1449"/>
                    <a:pt x="2157" y="1449"/>
                  </a:cubicBezTo>
                  <a:cubicBezTo>
                    <a:pt x="2171" y="1449"/>
                    <a:pt x="2184" y="1436"/>
                    <a:pt x="2170" y="1416"/>
                  </a:cubicBezTo>
                  <a:lnTo>
                    <a:pt x="1940" y="985"/>
                  </a:lnTo>
                  <a:cubicBezTo>
                    <a:pt x="1906" y="908"/>
                    <a:pt x="1861" y="842"/>
                    <a:pt x="1819" y="766"/>
                  </a:cubicBezTo>
                  <a:cubicBezTo>
                    <a:pt x="1784" y="700"/>
                    <a:pt x="1753" y="634"/>
                    <a:pt x="1718" y="578"/>
                  </a:cubicBezTo>
                  <a:cubicBezTo>
                    <a:pt x="1631" y="446"/>
                    <a:pt x="1478" y="414"/>
                    <a:pt x="1346" y="359"/>
                  </a:cubicBezTo>
                  <a:cubicBezTo>
                    <a:pt x="1190" y="303"/>
                    <a:pt x="1026" y="237"/>
                    <a:pt x="870" y="182"/>
                  </a:cubicBezTo>
                  <a:cubicBezTo>
                    <a:pt x="794" y="150"/>
                    <a:pt x="717" y="116"/>
                    <a:pt x="640" y="95"/>
                  </a:cubicBezTo>
                  <a:cubicBezTo>
                    <a:pt x="574" y="60"/>
                    <a:pt x="498" y="39"/>
                    <a:pt x="432" y="18"/>
                  </a:cubicBezTo>
                  <a:cubicBezTo>
                    <a:pt x="392" y="7"/>
                    <a:pt x="349" y="0"/>
                    <a:pt x="308" y="0"/>
                  </a:cubicBezTo>
                  <a:close/>
                </a:path>
              </a:pathLst>
            </a:custGeom>
            <a:solidFill>
              <a:srgbClr val="2034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 name="Google Shape;715;p40"/>
            <p:cNvSpPr/>
            <p:nvPr/>
          </p:nvSpPr>
          <p:spPr>
            <a:xfrm>
              <a:off x="3982988" y="4006625"/>
              <a:ext cx="4775" cy="5125"/>
            </a:xfrm>
            <a:custGeom>
              <a:rect b="b" l="l" r="r" t="t"/>
              <a:pathLst>
                <a:path extrusionOk="0" h="205" w="191">
                  <a:moveTo>
                    <a:pt x="161" y="1"/>
                  </a:moveTo>
                  <a:cubicBezTo>
                    <a:pt x="154" y="1"/>
                    <a:pt x="147" y="3"/>
                    <a:pt x="141" y="11"/>
                  </a:cubicBezTo>
                  <a:cubicBezTo>
                    <a:pt x="107" y="66"/>
                    <a:pt x="62" y="119"/>
                    <a:pt x="19" y="164"/>
                  </a:cubicBezTo>
                  <a:cubicBezTo>
                    <a:pt x="1" y="180"/>
                    <a:pt x="24" y="205"/>
                    <a:pt x="40" y="205"/>
                  </a:cubicBezTo>
                  <a:cubicBezTo>
                    <a:pt x="45" y="205"/>
                    <a:pt x="49" y="203"/>
                    <a:pt x="51" y="198"/>
                  </a:cubicBezTo>
                  <a:cubicBezTo>
                    <a:pt x="96" y="143"/>
                    <a:pt x="141" y="87"/>
                    <a:pt x="183" y="32"/>
                  </a:cubicBezTo>
                  <a:cubicBezTo>
                    <a:pt x="191" y="17"/>
                    <a:pt x="177" y="1"/>
                    <a:pt x="161" y="1"/>
                  </a:cubicBezTo>
                  <a:close/>
                </a:path>
              </a:pathLst>
            </a:custGeom>
            <a:solidFill>
              <a:srgbClr val="2034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 name="Google Shape;716;p40"/>
            <p:cNvSpPr/>
            <p:nvPr/>
          </p:nvSpPr>
          <p:spPr>
            <a:xfrm>
              <a:off x="3977738" y="3981400"/>
              <a:ext cx="9475" cy="20550"/>
            </a:xfrm>
            <a:custGeom>
              <a:rect b="b" l="l" r="r" t="t"/>
              <a:pathLst>
                <a:path extrusionOk="0" h="822" w="379">
                  <a:moveTo>
                    <a:pt x="31" y="0"/>
                  </a:moveTo>
                  <a:cubicBezTo>
                    <a:pt x="16" y="0"/>
                    <a:pt x="1" y="14"/>
                    <a:pt x="7" y="29"/>
                  </a:cubicBezTo>
                  <a:cubicBezTo>
                    <a:pt x="118" y="293"/>
                    <a:pt x="219" y="547"/>
                    <a:pt x="327" y="811"/>
                  </a:cubicBezTo>
                  <a:cubicBezTo>
                    <a:pt x="331" y="818"/>
                    <a:pt x="339" y="822"/>
                    <a:pt x="347" y="822"/>
                  </a:cubicBezTo>
                  <a:cubicBezTo>
                    <a:pt x="362" y="822"/>
                    <a:pt x="379" y="809"/>
                    <a:pt x="372" y="787"/>
                  </a:cubicBezTo>
                  <a:cubicBezTo>
                    <a:pt x="261" y="533"/>
                    <a:pt x="153" y="269"/>
                    <a:pt x="52" y="18"/>
                  </a:cubicBezTo>
                  <a:cubicBezTo>
                    <a:pt x="48" y="5"/>
                    <a:pt x="39" y="0"/>
                    <a:pt x="31" y="0"/>
                  </a:cubicBezTo>
                  <a:close/>
                </a:path>
              </a:pathLst>
            </a:custGeom>
            <a:solidFill>
              <a:srgbClr val="2034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 name="Google Shape;717;p40"/>
            <p:cNvSpPr/>
            <p:nvPr/>
          </p:nvSpPr>
          <p:spPr>
            <a:xfrm>
              <a:off x="3952963" y="3982225"/>
              <a:ext cx="4725" cy="8650"/>
            </a:xfrm>
            <a:custGeom>
              <a:rect b="b" l="l" r="r" t="t"/>
              <a:pathLst>
                <a:path extrusionOk="0" h="346" w="189">
                  <a:moveTo>
                    <a:pt x="31" y="1"/>
                  </a:moveTo>
                  <a:cubicBezTo>
                    <a:pt x="16" y="1"/>
                    <a:pt x="1" y="14"/>
                    <a:pt x="8" y="27"/>
                  </a:cubicBezTo>
                  <a:cubicBezTo>
                    <a:pt x="52" y="128"/>
                    <a:pt x="97" y="236"/>
                    <a:pt x="140" y="337"/>
                  </a:cubicBezTo>
                  <a:cubicBezTo>
                    <a:pt x="144" y="343"/>
                    <a:pt x="150" y="345"/>
                    <a:pt x="156" y="345"/>
                  </a:cubicBezTo>
                  <a:cubicBezTo>
                    <a:pt x="172" y="345"/>
                    <a:pt x="189" y="330"/>
                    <a:pt x="174" y="315"/>
                  </a:cubicBezTo>
                  <a:cubicBezTo>
                    <a:pt x="140" y="215"/>
                    <a:pt x="97" y="117"/>
                    <a:pt x="52" y="17"/>
                  </a:cubicBezTo>
                  <a:cubicBezTo>
                    <a:pt x="49" y="5"/>
                    <a:pt x="40" y="1"/>
                    <a:pt x="31" y="1"/>
                  </a:cubicBezTo>
                  <a:close/>
                </a:path>
              </a:pathLst>
            </a:custGeom>
            <a:solidFill>
              <a:srgbClr val="2034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 name="Google Shape;718;p40"/>
            <p:cNvSpPr/>
            <p:nvPr/>
          </p:nvSpPr>
          <p:spPr>
            <a:xfrm>
              <a:off x="3943088" y="4004675"/>
              <a:ext cx="27175" cy="26950"/>
            </a:xfrm>
            <a:custGeom>
              <a:rect b="b" l="l" r="r" t="t"/>
              <a:pathLst>
                <a:path extrusionOk="0" h="1078" w="1087">
                  <a:moveTo>
                    <a:pt x="22" y="0"/>
                  </a:moveTo>
                  <a:cubicBezTo>
                    <a:pt x="11" y="0"/>
                    <a:pt x="0" y="10"/>
                    <a:pt x="6" y="22"/>
                  </a:cubicBezTo>
                  <a:cubicBezTo>
                    <a:pt x="41" y="276"/>
                    <a:pt x="138" y="506"/>
                    <a:pt x="270" y="715"/>
                  </a:cubicBezTo>
                  <a:cubicBezTo>
                    <a:pt x="379" y="892"/>
                    <a:pt x="557" y="1077"/>
                    <a:pt x="775" y="1077"/>
                  </a:cubicBezTo>
                  <a:cubicBezTo>
                    <a:pt x="801" y="1077"/>
                    <a:pt x="827" y="1074"/>
                    <a:pt x="854" y="1069"/>
                  </a:cubicBezTo>
                  <a:cubicBezTo>
                    <a:pt x="965" y="1034"/>
                    <a:pt x="1063" y="947"/>
                    <a:pt x="1087" y="826"/>
                  </a:cubicBezTo>
                  <a:cubicBezTo>
                    <a:pt x="1087" y="807"/>
                    <a:pt x="1074" y="798"/>
                    <a:pt x="1061" y="798"/>
                  </a:cubicBezTo>
                  <a:cubicBezTo>
                    <a:pt x="1051" y="798"/>
                    <a:pt x="1042" y="804"/>
                    <a:pt x="1042" y="815"/>
                  </a:cubicBezTo>
                  <a:cubicBezTo>
                    <a:pt x="1031" y="913"/>
                    <a:pt x="944" y="1003"/>
                    <a:pt x="844" y="1024"/>
                  </a:cubicBezTo>
                  <a:cubicBezTo>
                    <a:pt x="821" y="1028"/>
                    <a:pt x="798" y="1030"/>
                    <a:pt x="775" y="1030"/>
                  </a:cubicBezTo>
                  <a:cubicBezTo>
                    <a:pt x="689" y="1030"/>
                    <a:pt x="606" y="1000"/>
                    <a:pt x="535" y="947"/>
                  </a:cubicBezTo>
                  <a:cubicBezTo>
                    <a:pt x="437" y="881"/>
                    <a:pt x="360" y="781"/>
                    <a:pt x="305" y="694"/>
                  </a:cubicBezTo>
                  <a:cubicBezTo>
                    <a:pt x="239" y="593"/>
                    <a:pt x="194" y="495"/>
                    <a:pt x="152" y="384"/>
                  </a:cubicBezTo>
                  <a:cubicBezTo>
                    <a:pt x="107" y="263"/>
                    <a:pt x="62" y="144"/>
                    <a:pt x="41" y="22"/>
                  </a:cubicBezTo>
                  <a:cubicBezTo>
                    <a:pt x="41" y="7"/>
                    <a:pt x="31" y="0"/>
                    <a:pt x="22" y="0"/>
                  </a:cubicBezTo>
                  <a:close/>
                </a:path>
              </a:pathLst>
            </a:custGeom>
            <a:solidFill>
              <a:srgbClr val="2034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 name="Google Shape;719;p40"/>
            <p:cNvSpPr/>
            <p:nvPr/>
          </p:nvSpPr>
          <p:spPr>
            <a:xfrm>
              <a:off x="3990338" y="3981875"/>
              <a:ext cx="25050" cy="3300"/>
            </a:xfrm>
            <a:custGeom>
              <a:rect b="b" l="l" r="r" t="t"/>
              <a:pathLst>
                <a:path extrusionOk="0" h="132" w="1002">
                  <a:moveTo>
                    <a:pt x="738" y="1"/>
                  </a:moveTo>
                  <a:cubicBezTo>
                    <a:pt x="499" y="1"/>
                    <a:pt x="254" y="29"/>
                    <a:pt x="21" y="86"/>
                  </a:cubicBezTo>
                  <a:cubicBezTo>
                    <a:pt x="0" y="86"/>
                    <a:pt x="0" y="131"/>
                    <a:pt x="32" y="131"/>
                  </a:cubicBezTo>
                  <a:cubicBezTo>
                    <a:pt x="267" y="71"/>
                    <a:pt x="502" y="44"/>
                    <a:pt x="742" y="44"/>
                  </a:cubicBezTo>
                  <a:cubicBezTo>
                    <a:pt x="818" y="44"/>
                    <a:pt x="893" y="47"/>
                    <a:pt x="970" y="52"/>
                  </a:cubicBezTo>
                  <a:cubicBezTo>
                    <a:pt x="974" y="54"/>
                    <a:pt x="977" y="54"/>
                    <a:pt x="980" y="54"/>
                  </a:cubicBezTo>
                  <a:cubicBezTo>
                    <a:pt x="1001" y="54"/>
                    <a:pt x="998" y="19"/>
                    <a:pt x="970" y="10"/>
                  </a:cubicBezTo>
                  <a:cubicBezTo>
                    <a:pt x="894" y="4"/>
                    <a:pt x="816" y="1"/>
                    <a:pt x="738" y="1"/>
                  </a:cubicBezTo>
                  <a:close/>
                </a:path>
              </a:pathLst>
            </a:custGeom>
            <a:solidFill>
              <a:srgbClr val="2034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p40"/>
            <p:cNvSpPr/>
            <p:nvPr/>
          </p:nvSpPr>
          <p:spPr>
            <a:xfrm>
              <a:off x="3981088" y="3954125"/>
              <a:ext cx="8600" cy="5875"/>
            </a:xfrm>
            <a:custGeom>
              <a:rect b="b" l="l" r="r" t="t"/>
              <a:pathLst>
                <a:path extrusionOk="0" h="235" w="344">
                  <a:moveTo>
                    <a:pt x="310" y="0"/>
                  </a:moveTo>
                  <a:cubicBezTo>
                    <a:pt x="304" y="0"/>
                    <a:pt x="298" y="2"/>
                    <a:pt x="294" y="7"/>
                  </a:cubicBezTo>
                  <a:cubicBezTo>
                    <a:pt x="204" y="73"/>
                    <a:pt x="106" y="129"/>
                    <a:pt x="19" y="195"/>
                  </a:cubicBezTo>
                  <a:cubicBezTo>
                    <a:pt x="1" y="211"/>
                    <a:pt x="10" y="235"/>
                    <a:pt x="30" y="235"/>
                  </a:cubicBezTo>
                  <a:cubicBezTo>
                    <a:pt x="36" y="235"/>
                    <a:pt x="43" y="232"/>
                    <a:pt x="50" y="227"/>
                  </a:cubicBezTo>
                  <a:cubicBezTo>
                    <a:pt x="138" y="161"/>
                    <a:pt x="228" y="105"/>
                    <a:pt x="325" y="39"/>
                  </a:cubicBezTo>
                  <a:cubicBezTo>
                    <a:pt x="344" y="23"/>
                    <a:pt x="328" y="0"/>
                    <a:pt x="310" y="0"/>
                  </a:cubicBezTo>
                  <a:close/>
                </a:path>
              </a:pathLst>
            </a:custGeom>
            <a:solidFill>
              <a:srgbClr val="2034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 name="Google Shape;721;p40"/>
            <p:cNvSpPr/>
            <p:nvPr/>
          </p:nvSpPr>
          <p:spPr>
            <a:xfrm>
              <a:off x="4024763" y="3952650"/>
              <a:ext cx="10450" cy="3100"/>
            </a:xfrm>
            <a:custGeom>
              <a:rect b="b" l="l" r="r" t="t"/>
              <a:pathLst>
                <a:path extrusionOk="0" h="124" w="418">
                  <a:moveTo>
                    <a:pt x="386" y="0"/>
                  </a:moveTo>
                  <a:cubicBezTo>
                    <a:pt x="264" y="32"/>
                    <a:pt x="143" y="56"/>
                    <a:pt x="21" y="77"/>
                  </a:cubicBezTo>
                  <a:cubicBezTo>
                    <a:pt x="2" y="86"/>
                    <a:pt x="0" y="123"/>
                    <a:pt x="23" y="123"/>
                  </a:cubicBezTo>
                  <a:cubicBezTo>
                    <a:pt x="25" y="123"/>
                    <a:pt x="28" y="123"/>
                    <a:pt x="32" y="122"/>
                  </a:cubicBezTo>
                  <a:cubicBezTo>
                    <a:pt x="153" y="98"/>
                    <a:pt x="275" y="77"/>
                    <a:pt x="396" y="45"/>
                  </a:cubicBezTo>
                  <a:cubicBezTo>
                    <a:pt x="417" y="45"/>
                    <a:pt x="417" y="0"/>
                    <a:pt x="386" y="0"/>
                  </a:cubicBezTo>
                  <a:close/>
                </a:path>
              </a:pathLst>
            </a:custGeom>
            <a:solidFill>
              <a:srgbClr val="2034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 name="Google Shape;722;p40"/>
            <p:cNvSpPr/>
            <p:nvPr/>
          </p:nvSpPr>
          <p:spPr>
            <a:xfrm>
              <a:off x="3940788" y="4104575"/>
              <a:ext cx="78175" cy="13225"/>
            </a:xfrm>
            <a:custGeom>
              <a:rect b="b" l="l" r="r" t="t"/>
              <a:pathLst>
                <a:path extrusionOk="0" h="529" w="3127">
                  <a:moveTo>
                    <a:pt x="3126" y="0"/>
                  </a:moveTo>
                  <a:lnTo>
                    <a:pt x="32" y="296"/>
                  </a:lnTo>
                  <a:lnTo>
                    <a:pt x="0" y="529"/>
                  </a:lnTo>
                  <a:lnTo>
                    <a:pt x="3126" y="341"/>
                  </a:lnTo>
                  <a:lnTo>
                    <a:pt x="3126" y="0"/>
                  </a:lnTo>
                  <a:close/>
                </a:path>
              </a:pathLst>
            </a:custGeom>
            <a:solidFill>
              <a:srgbClr val="68D2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 name="Google Shape;723;p40"/>
            <p:cNvSpPr/>
            <p:nvPr/>
          </p:nvSpPr>
          <p:spPr>
            <a:xfrm>
              <a:off x="3939388" y="4113100"/>
              <a:ext cx="79825" cy="13225"/>
            </a:xfrm>
            <a:custGeom>
              <a:rect b="b" l="l" r="r" t="t"/>
              <a:pathLst>
                <a:path extrusionOk="0" h="529" w="3193">
                  <a:moveTo>
                    <a:pt x="3182" y="0"/>
                  </a:moveTo>
                  <a:lnTo>
                    <a:pt x="56" y="188"/>
                  </a:lnTo>
                  <a:lnTo>
                    <a:pt x="1" y="473"/>
                  </a:lnTo>
                  <a:lnTo>
                    <a:pt x="3193" y="529"/>
                  </a:lnTo>
                  <a:lnTo>
                    <a:pt x="3182" y="0"/>
                  </a:lnTo>
                  <a:close/>
                </a:path>
              </a:pathLst>
            </a:custGeom>
            <a:solidFill>
              <a:srgbClr val="EF8F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 name="Google Shape;724;p40"/>
            <p:cNvSpPr/>
            <p:nvPr/>
          </p:nvSpPr>
          <p:spPr>
            <a:xfrm>
              <a:off x="3938288" y="4124925"/>
              <a:ext cx="80925" cy="8875"/>
            </a:xfrm>
            <a:custGeom>
              <a:rect b="b" l="l" r="r" t="t"/>
              <a:pathLst>
                <a:path extrusionOk="0" h="355" w="3237">
                  <a:moveTo>
                    <a:pt x="45" y="0"/>
                  </a:moveTo>
                  <a:lnTo>
                    <a:pt x="0" y="265"/>
                  </a:lnTo>
                  <a:lnTo>
                    <a:pt x="3237" y="354"/>
                  </a:lnTo>
                  <a:lnTo>
                    <a:pt x="3237" y="56"/>
                  </a:lnTo>
                  <a:lnTo>
                    <a:pt x="45"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 name="Google Shape;725;p40"/>
            <p:cNvSpPr/>
            <p:nvPr/>
          </p:nvSpPr>
          <p:spPr>
            <a:xfrm>
              <a:off x="3936363" y="4131525"/>
              <a:ext cx="83200" cy="16800"/>
            </a:xfrm>
            <a:custGeom>
              <a:rect b="b" l="l" r="r" t="t"/>
              <a:pathLst>
                <a:path extrusionOk="0" h="672" w="3328">
                  <a:moveTo>
                    <a:pt x="77" y="1"/>
                  </a:moveTo>
                  <a:lnTo>
                    <a:pt x="35" y="233"/>
                  </a:lnTo>
                  <a:lnTo>
                    <a:pt x="0" y="421"/>
                  </a:lnTo>
                  <a:lnTo>
                    <a:pt x="3327" y="672"/>
                  </a:lnTo>
                  <a:lnTo>
                    <a:pt x="3314" y="90"/>
                  </a:lnTo>
                  <a:lnTo>
                    <a:pt x="77" y="1"/>
                  </a:lnTo>
                  <a:close/>
                </a:path>
              </a:pathLst>
            </a:custGeom>
            <a:solidFill>
              <a:srgbClr val="EF8F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 name="Google Shape;726;p40"/>
            <p:cNvSpPr/>
            <p:nvPr/>
          </p:nvSpPr>
          <p:spPr>
            <a:xfrm>
              <a:off x="3935838" y="4142025"/>
              <a:ext cx="83975" cy="15150"/>
            </a:xfrm>
            <a:custGeom>
              <a:rect b="b" l="l" r="r" t="t"/>
              <a:pathLst>
                <a:path extrusionOk="0" h="606" w="3359">
                  <a:moveTo>
                    <a:pt x="21" y="1"/>
                  </a:moveTo>
                  <a:lnTo>
                    <a:pt x="0" y="133"/>
                  </a:lnTo>
                  <a:lnTo>
                    <a:pt x="3359" y="606"/>
                  </a:lnTo>
                  <a:lnTo>
                    <a:pt x="3359" y="606"/>
                  </a:lnTo>
                  <a:lnTo>
                    <a:pt x="3348" y="252"/>
                  </a:lnTo>
                  <a:lnTo>
                    <a:pt x="21" y="1"/>
                  </a:lnTo>
                  <a:close/>
                </a:path>
              </a:pathLst>
            </a:custGeom>
            <a:solidFill>
              <a:srgbClr val="68D2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 name="Google Shape;727;p40"/>
            <p:cNvSpPr/>
            <p:nvPr/>
          </p:nvSpPr>
          <p:spPr>
            <a:xfrm>
              <a:off x="3957888" y="4117050"/>
              <a:ext cx="44175" cy="25575"/>
            </a:xfrm>
            <a:custGeom>
              <a:rect b="b" l="l" r="r" t="t"/>
              <a:pathLst>
                <a:path extrusionOk="0" h="1023" w="1767">
                  <a:moveTo>
                    <a:pt x="1733" y="1"/>
                  </a:moveTo>
                  <a:cubicBezTo>
                    <a:pt x="1728" y="1"/>
                    <a:pt x="1721" y="3"/>
                    <a:pt x="1716" y="9"/>
                  </a:cubicBezTo>
                  <a:cubicBezTo>
                    <a:pt x="1319" y="326"/>
                    <a:pt x="881" y="590"/>
                    <a:pt x="418" y="812"/>
                  </a:cubicBezTo>
                  <a:cubicBezTo>
                    <a:pt x="286" y="868"/>
                    <a:pt x="154" y="934"/>
                    <a:pt x="22" y="976"/>
                  </a:cubicBezTo>
                  <a:cubicBezTo>
                    <a:pt x="1" y="985"/>
                    <a:pt x="7" y="1022"/>
                    <a:pt x="33" y="1022"/>
                  </a:cubicBezTo>
                  <a:cubicBezTo>
                    <a:pt x="36" y="1022"/>
                    <a:pt x="40" y="1022"/>
                    <a:pt x="43" y="1021"/>
                  </a:cubicBezTo>
                  <a:cubicBezTo>
                    <a:pt x="516" y="833"/>
                    <a:pt x="978" y="590"/>
                    <a:pt x="1396" y="294"/>
                  </a:cubicBezTo>
                  <a:cubicBezTo>
                    <a:pt x="1518" y="218"/>
                    <a:pt x="1628" y="128"/>
                    <a:pt x="1750" y="41"/>
                  </a:cubicBezTo>
                  <a:cubicBezTo>
                    <a:pt x="1766" y="24"/>
                    <a:pt x="1752" y="1"/>
                    <a:pt x="1733" y="1"/>
                  </a:cubicBezTo>
                  <a:close/>
                </a:path>
              </a:pathLst>
            </a:custGeom>
            <a:solidFill>
              <a:srgbClr val="2034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p40"/>
            <p:cNvSpPr/>
            <p:nvPr/>
          </p:nvSpPr>
          <p:spPr>
            <a:xfrm>
              <a:off x="3961538" y="4125575"/>
              <a:ext cx="11375" cy="11400"/>
            </a:xfrm>
            <a:custGeom>
              <a:rect b="b" l="l" r="r" t="t"/>
              <a:pathLst>
                <a:path extrusionOk="0" h="456" w="455">
                  <a:moveTo>
                    <a:pt x="430" y="1"/>
                  </a:moveTo>
                  <a:cubicBezTo>
                    <a:pt x="425" y="1"/>
                    <a:pt x="420" y="3"/>
                    <a:pt x="415" y="9"/>
                  </a:cubicBezTo>
                  <a:cubicBezTo>
                    <a:pt x="283" y="141"/>
                    <a:pt x="151" y="283"/>
                    <a:pt x="19" y="416"/>
                  </a:cubicBezTo>
                  <a:cubicBezTo>
                    <a:pt x="1" y="432"/>
                    <a:pt x="16" y="455"/>
                    <a:pt x="29" y="455"/>
                  </a:cubicBezTo>
                  <a:cubicBezTo>
                    <a:pt x="33" y="455"/>
                    <a:pt x="37" y="453"/>
                    <a:pt x="40" y="447"/>
                  </a:cubicBezTo>
                  <a:cubicBezTo>
                    <a:pt x="182" y="315"/>
                    <a:pt x="315" y="183"/>
                    <a:pt x="447" y="40"/>
                  </a:cubicBezTo>
                  <a:cubicBezTo>
                    <a:pt x="455" y="24"/>
                    <a:pt x="444" y="1"/>
                    <a:pt x="430" y="1"/>
                  </a:cubicBezTo>
                  <a:close/>
                </a:path>
              </a:pathLst>
            </a:custGeom>
            <a:solidFill>
              <a:srgbClr val="2034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 name="Google Shape;729;p40"/>
            <p:cNvSpPr/>
            <p:nvPr/>
          </p:nvSpPr>
          <p:spPr>
            <a:xfrm>
              <a:off x="3975988" y="3843950"/>
              <a:ext cx="78250" cy="96625"/>
            </a:xfrm>
            <a:custGeom>
              <a:rect b="b" l="l" r="r" t="t"/>
              <a:pathLst>
                <a:path extrusionOk="0" h="3865" w="3130">
                  <a:moveTo>
                    <a:pt x="703" y="1"/>
                  </a:moveTo>
                  <a:cubicBezTo>
                    <a:pt x="606" y="1"/>
                    <a:pt x="510" y="21"/>
                    <a:pt x="421" y="65"/>
                  </a:cubicBezTo>
                  <a:cubicBezTo>
                    <a:pt x="199" y="176"/>
                    <a:pt x="67" y="406"/>
                    <a:pt x="35" y="660"/>
                  </a:cubicBezTo>
                  <a:cubicBezTo>
                    <a:pt x="1" y="903"/>
                    <a:pt x="67" y="1143"/>
                    <a:pt x="167" y="1376"/>
                  </a:cubicBezTo>
                  <a:cubicBezTo>
                    <a:pt x="265" y="1595"/>
                    <a:pt x="397" y="1804"/>
                    <a:pt x="529" y="2015"/>
                  </a:cubicBezTo>
                  <a:cubicBezTo>
                    <a:pt x="870" y="2596"/>
                    <a:pt x="1148" y="3215"/>
                    <a:pt x="1322" y="3865"/>
                  </a:cubicBezTo>
                  <a:cubicBezTo>
                    <a:pt x="1621" y="3423"/>
                    <a:pt x="1951" y="3027"/>
                    <a:pt x="2257" y="2610"/>
                  </a:cubicBezTo>
                  <a:cubicBezTo>
                    <a:pt x="2588" y="2158"/>
                    <a:pt x="2897" y="1672"/>
                    <a:pt x="3039" y="1133"/>
                  </a:cubicBezTo>
                  <a:cubicBezTo>
                    <a:pt x="3095" y="903"/>
                    <a:pt x="3129" y="628"/>
                    <a:pt x="2963" y="440"/>
                  </a:cubicBezTo>
                  <a:cubicBezTo>
                    <a:pt x="2868" y="325"/>
                    <a:pt x="2724" y="273"/>
                    <a:pt x="2574" y="273"/>
                  </a:cubicBezTo>
                  <a:cubicBezTo>
                    <a:pt x="2466" y="273"/>
                    <a:pt x="2355" y="301"/>
                    <a:pt x="2257" y="350"/>
                  </a:cubicBezTo>
                  <a:cubicBezTo>
                    <a:pt x="2038" y="451"/>
                    <a:pt x="1874" y="649"/>
                    <a:pt x="1718" y="847"/>
                  </a:cubicBezTo>
                  <a:cubicBezTo>
                    <a:pt x="1621" y="615"/>
                    <a:pt x="1488" y="406"/>
                    <a:pt x="1301" y="242"/>
                  </a:cubicBezTo>
                  <a:cubicBezTo>
                    <a:pt x="1141" y="98"/>
                    <a:pt x="919" y="1"/>
                    <a:pt x="703" y="1"/>
                  </a:cubicBezTo>
                  <a:close/>
                </a:path>
              </a:pathLst>
            </a:custGeom>
            <a:solidFill>
              <a:srgbClr val="EF8F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30" name="Google Shape;730;p40"/>
          <p:cNvGrpSpPr/>
          <p:nvPr/>
        </p:nvGrpSpPr>
        <p:grpSpPr>
          <a:xfrm>
            <a:off x="339897" y="2623232"/>
            <a:ext cx="1589078" cy="2527009"/>
            <a:chOff x="2759588" y="3767675"/>
            <a:chExt cx="246300" cy="391675"/>
          </a:xfrm>
        </p:grpSpPr>
        <p:sp>
          <p:nvSpPr>
            <p:cNvPr id="731" name="Google Shape;731;p40"/>
            <p:cNvSpPr/>
            <p:nvPr/>
          </p:nvSpPr>
          <p:spPr>
            <a:xfrm>
              <a:off x="2759588" y="3917275"/>
              <a:ext cx="241350" cy="224725"/>
            </a:xfrm>
            <a:custGeom>
              <a:rect b="b" l="l" r="r" t="t"/>
              <a:pathLst>
                <a:path extrusionOk="0" h="8989" w="9654">
                  <a:moveTo>
                    <a:pt x="4276" y="1"/>
                  </a:moveTo>
                  <a:cubicBezTo>
                    <a:pt x="2228" y="1"/>
                    <a:pt x="1" y="2713"/>
                    <a:pt x="1793" y="5841"/>
                  </a:cubicBezTo>
                  <a:cubicBezTo>
                    <a:pt x="2718" y="7458"/>
                    <a:pt x="5202" y="8989"/>
                    <a:pt x="7214" y="8989"/>
                  </a:cubicBezTo>
                  <a:cubicBezTo>
                    <a:pt x="7447" y="8989"/>
                    <a:pt x="7674" y="8968"/>
                    <a:pt x="7891" y="8925"/>
                  </a:cubicBezTo>
                  <a:cubicBezTo>
                    <a:pt x="9654" y="8428"/>
                    <a:pt x="9498" y="6557"/>
                    <a:pt x="8277" y="5542"/>
                  </a:cubicBezTo>
                  <a:lnTo>
                    <a:pt x="8266" y="5532"/>
                  </a:lnTo>
                  <a:cubicBezTo>
                    <a:pt x="7484" y="4816"/>
                    <a:pt x="6956" y="3870"/>
                    <a:pt x="6789" y="2824"/>
                  </a:cubicBezTo>
                  <a:cubicBezTo>
                    <a:pt x="6466" y="816"/>
                    <a:pt x="5398" y="1"/>
                    <a:pt x="4276" y="1"/>
                  </a:cubicBezTo>
                  <a:close/>
                </a:path>
              </a:pathLst>
            </a:custGeom>
            <a:solidFill>
              <a:srgbClr val="FFA5B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 name="Google Shape;732;p40"/>
            <p:cNvSpPr/>
            <p:nvPr/>
          </p:nvSpPr>
          <p:spPr>
            <a:xfrm>
              <a:off x="2854538" y="3846850"/>
              <a:ext cx="23925" cy="16950"/>
            </a:xfrm>
            <a:custGeom>
              <a:rect b="b" l="l" r="r" t="t"/>
              <a:pathLst>
                <a:path extrusionOk="0" h="678" w="957">
                  <a:moveTo>
                    <a:pt x="564" y="0"/>
                  </a:moveTo>
                  <a:cubicBezTo>
                    <a:pt x="390" y="0"/>
                    <a:pt x="214" y="127"/>
                    <a:pt x="108" y="269"/>
                  </a:cubicBezTo>
                  <a:cubicBezTo>
                    <a:pt x="1" y="435"/>
                    <a:pt x="152" y="678"/>
                    <a:pt x="341" y="678"/>
                  </a:cubicBezTo>
                  <a:cubicBezTo>
                    <a:pt x="365" y="678"/>
                    <a:pt x="390" y="674"/>
                    <a:pt x="415" y="665"/>
                  </a:cubicBezTo>
                  <a:cubicBezTo>
                    <a:pt x="637" y="588"/>
                    <a:pt x="957" y="224"/>
                    <a:pt x="692" y="26"/>
                  </a:cubicBezTo>
                  <a:cubicBezTo>
                    <a:pt x="650" y="8"/>
                    <a:pt x="607" y="0"/>
                    <a:pt x="56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 name="Google Shape;733;p40"/>
            <p:cNvSpPr/>
            <p:nvPr/>
          </p:nvSpPr>
          <p:spPr>
            <a:xfrm>
              <a:off x="2833463" y="3861375"/>
              <a:ext cx="29675" cy="18975"/>
            </a:xfrm>
            <a:custGeom>
              <a:rect b="b" l="l" r="r" t="t"/>
              <a:pathLst>
                <a:path extrusionOk="0" h="759" w="1187">
                  <a:moveTo>
                    <a:pt x="690" y="0"/>
                  </a:moveTo>
                  <a:cubicBezTo>
                    <a:pt x="387" y="0"/>
                    <a:pt x="0" y="351"/>
                    <a:pt x="225" y="634"/>
                  </a:cubicBezTo>
                  <a:cubicBezTo>
                    <a:pt x="291" y="722"/>
                    <a:pt x="373" y="758"/>
                    <a:pt x="458" y="758"/>
                  </a:cubicBezTo>
                  <a:cubicBezTo>
                    <a:pt x="799" y="758"/>
                    <a:pt x="1187" y="175"/>
                    <a:pt x="764" y="7"/>
                  </a:cubicBezTo>
                  <a:cubicBezTo>
                    <a:pt x="740" y="2"/>
                    <a:pt x="716" y="0"/>
                    <a:pt x="69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 name="Google Shape;734;p40"/>
            <p:cNvSpPr/>
            <p:nvPr/>
          </p:nvSpPr>
          <p:spPr>
            <a:xfrm>
              <a:off x="2812838" y="3877500"/>
              <a:ext cx="28275" cy="20575"/>
            </a:xfrm>
            <a:custGeom>
              <a:rect b="b" l="l" r="r" t="t"/>
              <a:pathLst>
                <a:path extrusionOk="0" h="823" w="1131">
                  <a:moveTo>
                    <a:pt x="690" y="0"/>
                  </a:moveTo>
                  <a:cubicBezTo>
                    <a:pt x="371" y="0"/>
                    <a:pt x="0" y="388"/>
                    <a:pt x="247" y="684"/>
                  </a:cubicBezTo>
                  <a:cubicBezTo>
                    <a:pt x="320" y="782"/>
                    <a:pt x="414" y="823"/>
                    <a:pt x="511" y="823"/>
                  </a:cubicBezTo>
                  <a:cubicBezTo>
                    <a:pt x="807" y="823"/>
                    <a:pt x="1130" y="445"/>
                    <a:pt x="973" y="155"/>
                  </a:cubicBezTo>
                  <a:cubicBezTo>
                    <a:pt x="903" y="46"/>
                    <a:pt x="799" y="0"/>
                    <a:pt x="69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 name="Google Shape;735;p40"/>
            <p:cNvSpPr/>
            <p:nvPr/>
          </p:nvSpPr>
          <p:spPr>
            <a:xfrm>
              <a:off x="2825263" y="3857125"/>
              <a:ext cx="350" cy="25"/>
            </a:xfrm>
            <a:custGeom>
              <a:rect b="b" l="l" r="r" t="t"/>
              <a:pathLst>
                <a:path extrusionOk="0" h="1" w="14">
                  <a:moveTo>
                    <a:pt x="1" y="0"/>
                  </a:moveTo>
                  <a:lnTo>
                    <a:pt x="14"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 name="Google Shape;736;p40"/>
            <p:cNvSpPr/>
            <p:nvPr/>
          </p:nvSpPr>
          <p:spPr>
            <a:xfrm>
              <a:off x="2808163" y="3857125"/>
              <a:ext cx="27625" cy="16275"/>
            </a:xfrm>
            <a:custGeom>
              <a:rect b="b" l="l" r="r" t="t"/>
              <a:pathLst>
                <a:path extrusionOk="0" h="651" w="1105">
                  <a:moveTo>
                    <a:pt x="685" y="0"/>
                  </a:moveTo>
                  <a:cubicBezTo>
                    <a:pt x="263" y="11"/>
                    <a:pt x="1" y="651"/>
                    <a:pt x="539" y="651"/>
                  </a:cubicBezTo>
                  <a:cubicBezTo>
                    <a:pt x="548" y="651"/>
                    <a:pt x="557" y="651"/>
                    <a:pt x="566" y="650"/>
                  </a:cubicBezTo>
                  <a:cubicBezTo>
                    <a:pt x="806" y="595"/>
                    <a:pt x="1105" y="11"/>
                    <a:pt x="708"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 name="Google Shape;737;p40"/>
            <p:cNvSpPr/>
            <p:nvPr/>
          </p:nvSpPr>
          <p:spPr>
            <a:xfrm>
              <a:off x="2830513" y="3840600"/>
              <a:ext cx="25350" cy="16125"/>
            </a:xfrm>
            <a:custGeom>
              <a:rect b="b" l="l" r="r" t="t"/>
              <a:pathLst>
                <a:path extrusionOk="0" h="645" w="1014">
                  <a:moveTo>
                    <a:pt x="649" y="1"/>
                  </a:moveTo>
                  <a:cubicBezTo>
                    <a:pt x="79" y="1"/>
                    <a:pt x="0" y="645"/>
                    <a:pt x="402" y="645"/>
                  </a:cubicBezTo>
                  <a:cubicBezTo>
                    <a:pt x="449" y="645"/>
                    <a:pt x="502" y="636"/>
                    <a:pt x="562" y="617"/>
                  </a:cubicBezTo>
                  <a:cubicBezTo>
                    <a:pt x="771" y="519"/>
                    <a:pt x="1014" y="56"/>
                    <a:pt x="64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 name="Google Shape;738;p40"/>
            <p:cNvSpPr/>
            <p:nvPr/>
          </p:nvSpPr>
          <p:spPr>
            <a:xfrm>
              <a:off x="2855863" y="3868950"/>
              <a:ext cx="28350" cy="18575"/>
            </a:xfrm>
            <a:custGeom>
              <a:rect b="b" l="l" r="r" t="t"/>
              <a:pathLst>
                <a:path extrusionOk="0" h="743" w="1134">
                  <a:moveTo>
                    <a:pt x="748" y="0"/>
                  </a:moveTo>
                  <a:lnTo>
                    <a:pt x="748" y="0"/>
                  </a:lnTo>
                  <a:cubicBezTo>
                    <a:pt x="1" y="85"/>
                    <a:pt x="66" y="742"/>
                    <a:pt x="432" y="742"/>
                  </a:cubicBezTo>
                  <a:cubicBezTo>
                    <a:pt x="502" y="742"/>
                    <a:pt x="583" y="718"/>
                    <a:pt x="671" y="661"/>
                  </a:cubicBezTo>
                  <a:cubicBezTo>
                    <a:pt x="848" y="518"/>
                    <a:pt x="1134" y="56"/>
                    <a:pt x="748"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 name="Google Shape;739;p40"/>
            <p:cNvSpPr/>
            <p:nvPr/>
          </p:nvSpPr>
          <p:spPr>
            <a:xfrm>
              <a:off x="2834838" y="3889500"/>
              <a:ext cx="24875" cy="17950"/>
            </a:xfrm>
            <a:custGeom>
              <a:rect b="b" l="l" r="r" t="t"/>
              <a:pathLst>
                <a:path extrusionOk="0" h="718" w="995">
                  <a:moveTo>
                    <a:pt x="588" y="1"/>
                  </a:moveTo>
                  <a:cubicBezTo>
                    <a:pt x="410" y="1"/>
                    <a:pt x="236" y="138"/>
                    <a:pt x="125" y="270"/>
                  </a:cubicBezTo>
                  <a:cubicBezTo>
                    <a:pt x="0" y="476"/>
                    <a:pt x="180" y="718"/>
                    <a:pt x="388" y="718"/>
                  </a:cubicBezTo>
                  <a:cubicBezTo>
                    <a:pt x="436" y="718"/>
                    <a:pt x="485" y="705"/>
                    <a:pt x="532" y="677"/>
                  </a:cubicBezTo>
                  <a:cubicBezTo>
                    <a:pt x="719" y="555"/>
                    <a:pt x="994" y="159"/>
                    <a:pt x="688" y="16"/>
                  </a:cubicBezTo>
                  <a:cubicBezTo>
                    <a:pt x="655" y="6"/>
                    <a:pt x="621" y="1"/>
                    <a:pt x="58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 name="Google Shape;740;p40"/>
            <p:cNvSpPr/>
            <p:nvPr/>
          </p:nvSpPr>
          <p:spPr>
            <a:xfrm>
              <a:off x="2840713" y="3919925"/>
              <a:ext cx="97725" cy="239425"/>
            </a:xfrm>
            <a:custGeom>
              <a:rect b="b" l="l" r="r" t="t"/>
              <a:pathLst>
                <a:path extrusionOk="0" h="9577" w="3909">
                  <a:moveTo>
                    <a:pt x="2310" y="1"/>
                  </a:moveTo>
                  <a:cubicBezTo>
                    <a:pt x="2157" y="1"/>
                    <a:pt x="2031" y="19"/>
                    <a:pt x="1972" y="65"/>
                  </a:cubicBezTo>
                  <a:cubicBezTo>
                    <a:pt x="1784" y="218"/>
                    <a:pt x="1267" y="746"/>
                    <a:pt x="1322" y="879"/>
                  </a:cubicBezTo>
                  <a:cubicBezTo>
                    <a:pt x="1364" y="1011"/>
                    <a:pt x="1454" y="1066"/>
                    <a:pt x="1454" y="1066"/>
                  </a:cubicBezTo>
                  <a:cubicBezTo>
                    <a:pt x="1454" y="1066"/>
                    <a:pt x="627" y="1737"/>
                    <a:pt x="759" y="2015"/>
                  </a:cubicBezTo>
                  <a:cubicBezTo>
                    <a:pt x="759" y="2015"/>
                    <a:pt x="397" y="2300"/>
                    <a:pt x="418" y="2530"/>
                  </a:cubicBezTo>
                  <a:cubicBezTo>
                    <a:pt x="418" y="2530"/>
                    <a:pt x="1" y="2752"/>
                    <a:pt x="56" y="3037"/>
                  </a:cubicBezTo>
                  <a:cubicBezTo>
                    <a:pt x="109" y="3312"/>
                    <a:pt x="373" y="3785"/>
                    <a:pt x="529" y="3841"/>
                  </a:cubicBezTo>
                  <a:cubicBezTo>
                    <a:pt x="596" y="3866"/>
                    <a:pt x="638" y="3873"/>
                    <a:pt x="665" y="3873"/>
                  </a:cubicBezTo>
                  <a:cubicBezTo>
                    <a:pt x="695" y="3873"/>
                    <a:pt x="704" y="3864"/>
                    <a:pt x="704" y="3864"/>
                  </a:cubicBezTo>
                  <a:lnTo>
                    <a:pt x="704" y="3864"/>
                  </a:lnTo>
                  <a:cubicBezTo>
                    <a:pt x="704" y="3865"/>
                    <a:pt x="241" y="4512"/>
                    <a:pt x="220" y="4953"/>
                  </a:cubicBezTo>
                  <a:cubicBezTo>
                    <a:pt x="199" y="5405"/>
                    <a:pt x="572" y="6374"/>
                    <a:pt x="572" y="6374"/>
                  </a:cubicBezTo>
                  <a:lnTo>
                    <a:pt x="484" y="9577"/>
                  </a:lnTo>
                  <a:lnTo>
                    <a:pt x="3610" y="9577"/>
                  </a:lnTo>
                  <a:lnTo>
                    <a:pt x="2752" y="5714"/>
                  </a:lnTo>
                  <a:cubicBezTo>
                    <a:pt x="2752" y="5714"/>
                    <a:pt x="3909" y="2926"/>
                    <a:pt x="3898" y="2575"/>
                  </a:cubicBezTo>
                  <a:cubicBezTo>
                    <a:pt x="3888" y="2213"/>
                    <a:pt x="3478" y="339"/>
                    <a:pt x="3314" y="207"/>
                  </a:cubicBezTo>
                  <a:cubicBezTo>
                    <a:pt x="3197" y="107"/>
                    <a:pt x="2676" y="1"/>
                    <a:pt x="2310" y="1"/>
                  </a:cubicBezTo>
                  <a:close/>
                </a:path>
              </a:pathLst>
            </a:custGeom>
            <a:solidFill>
              <a:srgbClr val="68D2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 name="Google Shape;741;p40"/>
            <p:cNvSpPr/>
            <p:nvPr/>
          </p:nvSpPr>
          <p:spPr>
            <a:xfrm>
              <a:off x="2872638" y="3927350"/>
              <a:ext cx="12975" cy="16450"/>
            </a:xfrm>
            <a:custGeom>
              <a:rect b="b" l="l" r="r" t="t"/>
              <a:pathLst>
                <a:path extrusionOk="0" h="658" w="519">
                  <a:moveTo>
                    <a:pt x="473" y="0"/>
                  </a:moveTo>
                  <a:cubicBezTo>
                    <a:pt x="431" y="0"/>
                    <a:pt x="396" y="21"/>
                    <a:pt x="375" y="42"/>
                  </a:cubicBezTo>
                  <a:cubicBezTo>
                    <a:pt x="233" y="153"/>
                    <a:pt x="111" y="296"/>
                    <a:pt x="34" y="463"/>
                  </a:cubicBezTo>
                  <a:cubicBezTo>
                    <a:pt x="11" y="494"/>
                    <a:pt x="0" y="539"/>
                    <a:pt x="0" y="571"/>
                  </a:cubicBezTo>
                  <a:cubicBezTo>
                    <a:pt x="11" y="616"/>
                    <a:pt x="34" y="637"/>
                    <a:pt x="77" y="648"/>
                  </a:cubicBezTo>
                  <a:cubicBezTo>
                    <a:pt x="82" y="654"/>
                    <a:pt x="85" y="657"/>
                    <a:pt x="88" y="657"/>
                  </a:cubicBezTo>
                  <a:cubicBezTo>
                    <a:pt x="91" y="657"/>
                    <a:pt x="94" y="654"/>
                    <a:pt x="101" y="648"/>
                  </a:cubicBezTo>
                  <a:cubicBezTo>
                    <a:pt x="177" y="648"/>
                    <a:pt x="233" y="582"/>
                    <a:pt x="275" y="539"/>
                  </a:cubicBezTo>
                  <a:cubicBezTo>
                    <a:pt x="341" y="473"/>
                    <a:pt x="396" y="397"/>
                    <a:pt x="431" y="317"/>
                  </a:cubicBezTo>
                  <a:cubicBezTo>
                    <a:pt x="431" y="307"/>
                    <a:pt x="441" y="307"/>
                    <a:pt x="441" y="307"/>
                  </a:cubicBezTo>
                  <a:cubicBezTo>
                    <a:pt x="452" y="264"/>
                    <a:pt x="473" y="230"/>
                    <a:pt x="484" y="198"/>
                  </a:cubicBezTo>
                  <a:cubicBezTo>
                    <a:pt x="497" y="153"/>
                    <a:pt x="518" y="119"/>
                    <a:pt x="518" y="77"/>
                  </a:cubicBezTo>
                  <a:cubicBezTo>
                    <a:pt x="518" y="53"/>
                    <a:pt x="518" y="42"/>
                    <a:pt x="507" y="21"/>
                  </a:cubicBezTo>
                  <a:lnTo>
                    <a:pt x="497" y="11"/>
                  </a:lnTo>
                  <a:cubicBezTo>
                    <a:pt x="484" y="11"/>
                    <a:pt x="473" y="0"/>
                    <a:pt x="473" y="0"/>
                  </a:cubicBezTo>
                  <a:close/>
                </a:path>
              </a:pathLst>
            </a:custGeom>
            <a:solidFill>
              <a:srgbClr val="EF8F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 name="Google Shape;742;p40"/>
            <p:cNvSpPr/>
            <p:nvPr/>
          </p:nvSpPr>
          <p:spPr>
            <a:xfrm>
              <a:off x="2852888" y="4000075"/>
              <a:ext cx="15925" cy="15450"/>
            </a:xfrm>
            <a:custGeom>
              <a:rect b="b" l="l" r="r" t="t"/>
              <a:pathLst>
                <a:path extrusionOk="0" h="618" w="637">
                  <a:moveTo>
                    <a:pt x="261" y="0"/>
                  </a:moveTo>
                  <a:cubicBezTo>
                    <a:pt x="138" y="0"/>
                    <a:pt x="1" y="75"/>
                    <a:pt x="19" y="206"/>
                  </a:cubicBezTo>
                  <a:cubicBezTo>
                    <a:pt x="32" y="249"/>
                    <a:pt x="53" y="294"/>
                    <a:pt x="74" y="328"/>
                  </a:cubicBezTo>
                  <a:cubicBezTo>
                    <a:pt x="140" y="460"/>
                    <a:pt x="241" y="592"/>
                    <a:pt x="383" y="613"/>
                  </a:cubicBezTo>
                  <a:cubicBezTo>
                    <a:pt x="400" y="616"/>
                    <a:pt x="417" y="617"/>
                    <a:pt x="434" y="617"/>
                  </a:cubicBezTo>
                  <a:cubicBezTo>
                    <a:pt x="492" y="617"/>
                    <a:pt x="546" y="601"/>
                    <a:pt x="581" y="558"/>
                  </a:cubicBezTo>
                  <a:cubicBezTo>
                    <a:pt x="637" y="492"/>
                    <a:pt x="637" y="415"/>
                    <a:pt x="613" y="349"/>
                  </a:cubicBezTo>
                  <a:cubicBezTo>
                    <a:pt x="592" y="273"/>
                    <a:pt x="547" y="196"/>
                    <a:pt x="505" y="130"/>
                  </a:cubicBezTo>
                  <a:cubicBezTo>
                    <a:pt x="460" y="74"/>
                    <a:pt x="394" y="19"/>
                    <a:pt x="328" y="8"/>
                  </a:cubicBezTo>
                  <a:cubicBezTo>
                    <a:pt x="307" y="3"/>
                    <a:pt x="284" y="0"/>
                    <a:pt x="261" y="0"/>
                  </a:cubicBezTo>
                  <a:close/>
                </a:path>
              </a:pathLst>
            </a:custGeom>
            <a:solidFill>
              <a:srgbClr val="EF8F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 name="Google Shape;743;p40"/>
            <p:cNvSpPr/>
            <p:nvPr/>
          </p:nvSpPr>
          <p:spPr>
            <a:xfrm>
              <a:off x="2865763" y="3980925"/>
              <a:ext cx="16000" cy="19000"/>
            </a:xfrm>
            <a:custGeom>
              <a:rect b="b" l="l" r="r" t="t"/>
              <a:pathLst>
                <a:path extrusionOk="0" h="760" w="640">
                  <a:moveTo>
                    <a:pt x="233" y="0"/>
                  </a:moveTo>
                  <a:cubicBezTo>
                    <a:pt x="160" y="0"/>
                    <a:pt x="91" y="24"/>
                    <a:pt x="56" y="79"/>
                  </a:cubicBezTo>
                  <a:cubicBezTo>
                    <a:pt x="11" y="135"/>
                    <a:pt x="0" y="190"/>
                    <a:pt x="11" y="256"/>
                  </a:cubicBezTo>
                  <a:cubicBezTo>
                    <a:pt x="0" y="256"/>
                    <a:pt x="0" y="267"/>
                    <a:pt x="0" y="278"/>
                  </a:cubicBezTo>
                  <a:cubicBezTo>
                    <a:pt x="0" y="278"/>
                    <a:pt x="11" y="288"/>
                    <a:pt x="11" y="301"/>
                  </a:cubicBezTo>
                  <a:cubicBezTo>
                    <a:pt x="11" y="312"/>
                    <a:pt x="21" y="322"/>
                    <a:pt x="21" y="344"/>
                  </a:cubicBezTo>
                  <a:cubicBezTo>
                    <a:pt x="56" y="444"/>
                    <a:pt x="111" y="552"/>
                    <a:pt x="188" y="632"/>
                  </a:cubicBezTo>
                  <a:lnTo>
                    <a:pt x="199" y="642"/>
                  </a:lnTo>
                  <a:cubicBezTo>
                    <a:pt x="230" y="684"/>
                    <a:pt x="286" y="719"/>
                    <a:pt x="341" y="740"/>
                  </a:cubicBezTo>
                  <a:cubicBezTo>
                    <a:pt x="369" y="753"/>
                    <a:pt x="399" y="759"/>
                    <a:pt x="429" y="759"/>
                  </a:cubicBezTo>
                  <a:cubicBezTo>
                    <a:pt x="480" y="759"/>
                    <a:pt x="532" y="740"/>
                    <a:pt x="574" y="698"/>
                  </a:cubicBezTo>
                  <a:cubicBezTo>
                    <a:pt x="640" y="632"/>
                    <a:pt x="640" y="521"/>
                    <a:pt x="605" y="433"/>
                  </a:cubicBezTo>
                  <a:cubicBezTo>
                    <a:pt x="574" y="344"/>
                    <a:pt x="539" y="246"/>
                    <a:pt x="484" y="156"/>
                  </a:cubicBezTo>
                  <a:cubicBezTo>
                    <a:pt x="428" y="90"/>
                    <a:pt x="362" y="24"/>
                    <a:pt x="275" y="3"/>
                  </a:cubicBezTo>
                  <a:cubicBezTo>
                    <a:pt x="261" y="1"/>
                    <a:pt x="247" y="0"/>
                    <a:pt x="233" y="0"/>
                  </a:cubicBezTo>
                  <a:close/>
                </a:path>
              </a:pathLst>
            </a:custGeom>
            <a:solidFill>
              <a:srgbClr val="EF8F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 name="Google Shape;744;p40"/>
            <p:cNvSpPr/>
            <p:nvPr/>
          </p:nvSpPr>
          <p:spPr>
            <a:xfrm>
              <a:off x="2899913" y="3923225"/>
              <a:ext cx="15150" cy="22425"/>
            </a:xfrm>
            <a:custGeom>
              <a:rect b="b" l="l" r="r" t="t"/>
              <a:pathLst>
                <a:path extrusionOk="0" h="897" w="606">
                  <a:moveTo>
                    <a:pt x="289" y="1"/>
                  </a:moveTo>
                  <a:cubicBezTo>
                    <a:pt x="270" y="1"/>
                    <a:pt x="251" y="4"/>
                    <a:pt x="230" y="9"/>
                  </a:cubicBezTo>
                  <a:cubicBezTo>
                    <a:pt x="199" y="20"/>
                    <a:pt x="175" y="33"/>
                    <a:pt x="154" y="54"/>
                  </a:cubicBezTo>
                  <a:cubicBezTo>
                    <a:pt x="148" y="49"/>
                    <a:pt x="143" y="46"/>
                    <a:pt x="137" y="46"/>
                  </a:cubicBezTo>
                  <a:cubicBezTo>
                    <a:pt x="132" y="46"/>
                    <a:pt x="126" y="49"/>
                    <a:pt x="119" y="54"/>
                  </a:cubicBezTo>
                  <a:cubicBezTo>
                    <a:pt x="22" y="218"/>
                    <a:pt x="0" y="416"/>
                    <a:pt x="53" y="604"/>
                  </a:cubicBezTo>
                  <a:cubicBezTo>
                    <a:pt x="77" y="694"/>
                    <a:pt x="119" y="781"/>
                    <a:pt x="199" y="847"/>
                  </a:cubicBezTo>
                  <a:cubicBezTo>
                    <a:pt x="237" y="879"/>
                    <a:pt x="286" y="896"/>
                    <a:pt x="335" y="896"/>
                  </a:cubicBezTo>
                  <a:cubicBezTo>
                    <a:pt x="371" y="896"/>
                    <a:pt x="407" y="887"/>
                    <a:pt x="439" y="868"/>
                  </a:cubicBezTo>
                  <a:cubicBezTo>
                    <a:pt x="516" y="826"/>
                    <a:pt x="550" y="736"/>
                    <a:pt x="571" y="649"/>
                  </a:cubicBezTo>
                  <a:cubicBezTo>
                    <a:pt x="595" y="548"/>
                    <a:pt x="606" y="451"/>
                    <a:pt x="582" y="350"/>
                  </a:cubicBezTo>
                  <a:cubicBezTo>
                    <a:pt x="553" y="203"/>
                    <a:pt x="453" y="1"/>
                    <a:pt x="289" y="1"/>
                  </a:cubicBezTo>
                  <a:close/>
                </a:path>
              </a:pathLst>
            </a:custGeom>
            <a:solidFill>
              <a:srgbClr val="EF8F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 name="Google Shape;745;p40"/>
            <p:cNvSpPr/>
            <p:nvPr/>
          </p:nvSpPr>
          <p:spPr>
            <a:xfrm>
              <a:off x="2886363" y="3923275"/>
              <a:ext cx="30875" cy="60625"/>
            </a:xfrm>
            <a:custGeom>
              <a:rect b="b" l="l" r="r" t="t"/>
              <a:pathLst>
                <a:path extrusionOk="0" h="2425" w="1235">
                  <a:moveTo>
                    <a:pt x="800" y="1"/>
                  </a:moveTo>
                  <a:cubicBezTo>
                    <a:pt x="780" y="1"/>
                    <a:pt x="761" y="3"/>
                    <a:pt x="741" y="7"/>
                  </a:cubicBezTo>
                  <a:lnTo>
                    <a:pt x="727" y="7"/>
                  </a:lnTo>
                  <a:cubicBezTo>
                    <a:pt x="630" y="31"/>
                    <a:pt x="553" y="97"/>
                    <a:pt x="487" y="184"/>
                  </a:cubicBezTo>
                  <a:cubicBezTo>
                    <a:pt x="463" y="216"/>
                    <a:pt x="442" y="261"/>
                    <a:pt x="421" y="306"/>
                  </a:cubicBezTo>
                  <a:cubicBezTo>
                    <a:pt x="278" y="602"/>
                    <a:pt x="188" y="932"/>
                    <a:pt x="122" y="1262"/>
                  </a:cubicBezTo>
                  <a:cubicBezTo>
                    <a:pt x="112" y="1318"/>
                    <a:pt x="112" y="1373"/>
                    <a:pt x="101" y="1429"/>
                  </a:cubicBezTo>
                  <a:cubicBezTo>
                    <a:pt x="56" y="1714"/>
                    <a:pt x="35" y="2000"/>
                    <a:pt x="14" y="2277"/>
                  </a:cubicBezTo>
                  <a:cubicBezTo>
                    <a:pt x="1" y="2288"/>
                    <a:pt x="1" y="2309"/>
                    <a:pt x="1" y="2319"/>
                  </a:cubicBezTo>
                  <a:lnTo>
                    <a:pt x="1" y="2409"/>
                  </a:lnTo>
                  <a:cubicBezTo>
                    <a:pt x="1" y="2420"/>
                    <a:pt x="12" y="2425"/>
                    <a:pt x="23" y="2425"/>
                  </a:cubicBezTo>
                  <a:cubicBezTo>
                    <a:pt x="34" y="2425"/>
                    <a:pt x="46" y="2420"/>
                    <a:pt x="46" y="2409"/>
                  </a:cubicBezTo>
                  <a:cubicBezTo>
                    <a:pt x="46" y="2309"/>
                    <a:pt x="56" y="2222"/>
                    <a:pt x="67" y="2132"/>
                  </a:cubicBezTo>
                  <a:cubicBezTo>
                    <a:pt x="91" y="1780"/>
                    <a:pt x="133" y="1429"/>
                    <a:pt x="212" y="1088"/>
                  </a:cubicBezTo>
                  <a:cubicBezTo>
                    <a:pt x="254" y="877"/>
                    <a:pt x="310" y="678"/>
                    <a:pt x="387" y="493"/>
                  </a:cubicBezTo>
                  <a:cubicBezTo>
                    <a:pt x="397" y="459"/>
                    <a:pt x="410" y="438"/>
                    <a:pt x="421" y="404"/>
                  </a:cubicBezTo>
                  <a:cubicBezTo>
                    <a:pt x="463" y="295"/>
                    <a:pt x="529" y="163"/>
                    <a:pt x="630" y="97"/>
                  </a:cubicBezTo>
                  <a:cubicBezTo>
                    <a:pt x="661" y="84"/>
                    <a:pt x="685" y="63"/>
                    <a:pt x="717" y="52"/>
                  </a:cubicBezTo>
                  <a:cubicBezTo>
                    <a:pt x="751" y="42"/>
                    <a:pt x="793" y="42"/>
                    <a:pt x="838" y="42"/>
                  </a:cubicBezTo>
                  <a:cubicBezTo>
                    <a:pt x="904" y="63"/>
                    <a:pt x="960" y="108"/>
                    <a:pt x="1005" y="150"/>
                  </a:cubicBezTo>
                  <a:cubicBezTo>
                    <a:pt x="1092" y="272"/>
                    <a:pt x="1137" y="438"/>
                    <a:pt x="1158" y="581"/>
                  </a:cubicBezTo>
                  <a:cubicBezTo>
                    <a:pt x="1190" y="734"/>
                    <a:pt x="1190" y="900"/>
                    <a:pt x="1190" y="1064"/>
                  </a:cubicBezTo>
                  <a:cubicBezTo>
                    <a:pt x="1190" y="1461"/>
                    <a:pt x="1179" y="1846"/>
                    <a:pt x="1169" y="2243"/>
                  </a:cubicBezTo>
                  <a:cubicBezTo>
                    <a:pt x="1169" y="2260"/>
                    <a:pt x="1180" y="2268"/>
                    <a:pt x="1191" y="2268"/>
                  </a:cubicBezTo>
                  <a:cubicBezTo>
                    <a:pt x="1202" y="2268"/>
                    <a:pt x="1214" y="2260"/>
                    <a:pt x="1214" y="2243"/>
                  </a:cubicBezTo>
                  <a:cubicBezTo>
                    <a:pt x="1224" y="1881"/>
                    <a:pt x="1224" y="1505"/>
                    <a:pt x="1235" y="1141"/>
                  </a:cubicBezTo>
                  <a:cubicBezTo>
                    <a:pt x="1235" y="966"/>
                    <a:pt x="1235" y="800"/>
                    <a:pt x="1214" y="636"/>
                  </a:cubicBezTo>
                  <a:cubicBezTo>
                    <a:pt x="1190" y="480"/>
                    <a:pt x="1158" y="316"/>
                    <a:pt x="1071" y="174"/>
                  </a:cubicBezTo>
                  <a:cubicBezTo>
                    <a:pt x="1014" y="78"/>
                    <a:pt x="917" y="1"/>
                    <a:pt x="800" y="1"/>
                  </a:cubicBezTo>
                  <a:close/>
                </a:path>
              </a:pathLst>
            </a:custGeom>
            <a:solidFill>
              <a:srgbClr val="2034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 name="Google Shape;746;p40"/>
            <p:cNvSpPr/>
            <p:nvPr/>
          </p:nvSpPr>
          <p:spPr>
            <a:xfrm>
              <a:off x="2876863" y="3946800"/>
              <a:ext cx="14125" cy="2250"/>
            </a:xfrm>
            <a:custGeom>
              <a:rect b="b" l="l" r="r" t="t"/>
              <a:pathLst>
                <a:path extrusionOk="0" h="90" w="565">
                  <a:moveTo>
                    <a:pt x="31" y="0"/>
                  </a:moveTo>
                  <a:cubicBezTo>
                    <a:pt x="6" y="0"/>
                    <a:pt x="1" y="37"/>
                    <a:pt x="29" y="47"/>
                  </a:cubicBezTo>
                  <a:cubicBezTo>
                    <a:pt x="117" y="76"/>
                    <a:pt x="207" y="90"/>
                    <a:pt x="296" y="90"/>
                  </a:cubicBezTo>
                  <a:cubicBezTo>
                    <a:pt x="377" y="90"/>
                    <a:pt x="458" y="78"/>
                    <a:pt x="537" y="57"/>
                  </a:cubicBezTo>
                  <a:cubicBezTo>
                    <a:pt x="564" y="48"/>
                    <a:pt x="560" y="12"/>
                    <a:pt x="537" y="12"/>
                  </a:cubicBezTo>
                  <a:cubicBezTo>
                    <a:pt x="534" y="12"/>
                    <a:pt x="530" y="13"/>
                    <a:pt x="526" y="15"/>
                  </a:cubicBezTo>
                  <a:cubicBezTo>
                    <a:pt x="453" y="35"/>
                    <a:pt x="377" y="45"/>
                    <a:pt x="300" y="45"/>
                  </a:cubicBezTo>
                  <a:cubicBezTo>
                    <a:pt x="212" y="45"/>
                    <a:pt x="123" y="31"/>
                    <a:pt x="40" y="2"/>
                  </a:cubicBezTo>
                  <a:cubicBezTo>
                    <a:pt x="37" y="1"/>
                    <a:pt x="34" y="0"/>
                    <a:pt x="31" y="0"/>
                  </a:cubicBezTo>
                  <a:close/>
                </a:path>
              </a:pathLst>
            </a:custGeom>
            <a:solidFill>
              <a:srgbClr val="2034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 name="Google Shape;747;p40"/>
            <p:cNvSpPr/>
            <p:nvPr/>
          </p:nvSpPr>
          <p:spPr>
            <a:xfrm>
              <a:off x="2848388" y="3969550"/>
              <a:ext cx="40150" cy="46475"/>
            </a:xfrm>
            <a:custGeom>
              <a:rect b="b" l="l" r="r" t="t"/>
              <a:pathLst>
                <a:path extrusionOk="0" h="1859" w="1606">
                  <a:moveTo>
                    <a:pt x="1587" y="0"/>
                  </a:moveTo>
                  <a:cubicBezTo>
                    <a:pt x="1583" y="0"/>
                    <a:pt x="1580" y="2"/>
                    <a:pt x="1575" y="6"/>
                  </a:cubicBezTo>
                  <a:cubicBezTo>
                    <a:pt x="1565" y="6"/>
                    <a:pt x="1565" y="16"/>
                    <a:pt x="1565" y="16"/>
                  </a:cubicBezTo>
                  <a:cubicBezTo>
                    <a:pt x="1520" y="51"/>
                    <a:pt x="1488" y="83"/>
                    <a:pt x="1454" y="117"/>
                  </a:cubicBezTo>
                  <a:cubicBezTo>
                    <a:pt x="1411" y="149"/>
                    <a:pt x="1377" y="172"/>
                    <a:pt x="1345" y="204"/>
                  </a:cubicBezTo>
                  <a:cubicBezTo>
                    <a:pt x="1335" y="215"/>
                    <a:pt x="1335" y="228"/>
                    <a:pt x="1335" y="228"/>
                  </a:cubicBezTo>
                  <a:cubicBezTo>
                    <a:pt x="1356" y="270"/>
                    <a:pt x="1366" y="315"/>
                    <a:pt x="1377" y="347"/>
                  </a:cubicBezTo>
                  <a:cubicBezTo>
                    <a:pt x="1411" y="479"/>
                    <a:pt x="1422" y="600"/>
                    <a:pt x="1422" y="733"/>
                  </a:cubicBezTo>
                  <a:lnTo>
                    <a:pt x="1422" y="799"/>
                  </a:lnTo>
                  <a:cubicBezTo>
                    <a:pt x="1411" y="931"/>
                    <a:pt x="1377" y="1073"/>
                    <a:pt x="1269" y="1153"/>
                  </a:cubicBezTo>
                  <a:cubicBezTo>
                    <a:pt x="1224" y="1176"/>
                    <a:pt x="1177" y="1187"/>
                    <a:pt x="1131" y="1187"/>
                  </a:cubicBezTo>
                  <a:cubicBezTo>
                    <a:pt x="1074" y="1187"/>
                    <a:pt x="1018" y="1170"/>
                    <a:pt x="970" y="1139"/>
                  </a:cubicBezTo>
                  <a:cubicBezTo>
                    <a:pt x="960" y="1129"/>
                    <a:pt x="960" y="1129"/>
                    <a:pt x="949" y="1129"/>
                  </a:cubicBezTo>
                  <a:cubicBezTo>
                    <a:pt x="938" y="1108"/>
                    <a:pt x="915" y="1097"/>
                    <a:pt x="904" y="1073"/>
                  </a:cubicBezTo>
                  <a:cubicBezTo>
                    <a:pt x="859" y="1007"/>
                    <a:pt x="827" y="931"/>
                    <a:pt x="793" y="865"/>
                  </a:cubicBezTo>
                  <a:cubicBezTo>
                    <a:pt x="761" y="777"/>
                    <a:pt x="727" y="701"/>
                    <a:pt x="695" y="611"/>
                  </a:cubicBezTo>
                  <a:cubicBezTo>
                    <a:pt x="619" y="437"/>
                    <a:pt x="553" y="238"/>
                    <a:pt x="497" y="51"/>
                  </a:cubicBezTo>
                  <a:cubicBezTo>
                    <a:pt x="493" y="37"/>
                    <a:pt x="483" y="31"/>
                    <a:pt x="473" y="31"/>
                  </a:cubicBezTo>
                  <a:cubicBezTo>
                    <a:pt x="459" y="31"/>
                    <a:pt x="446" y="43"/>
                    <a:pt x="452" y="61"/>
                  </a:cubicBezTo>
                  <a:cubicBezTo>
                    <a:pt x="508" y="249"/>
                    <a:pt x="574" y="426"/>
                    <a:pt x="640" y="611"/>
                  </a:cubicBezTo>
                  <a:cubicBezTo>
                    <a:pt x="674" y="701"/>
                    <a:pt x="716" y="788"/>
                    <a:pt x="751" y="865"/>
                  </a:cubicBezTo>
                  <a:cubicBezTo>
                    <a:pt x="783" y="955"/>
                    <a:pt x="817" y="1042"/>
                    <a:pt x="872" y="1108"/>
                  </a:cubicBezTo>
                  <a:cubicBezTo>
                    <a:pt x="894" y="1129"/>
                    <a:pt x="915" y="1153"/>
                    <a:pt x="925" y="1163"/>
                  </a:cubicBezTo>
                  <a:cubicBezTo>
                    <a:pt x="981" y="1306"/>
                    <a:pt x="970" y="1449"/>
                    <a:pt x="894" y="1581"/>
                  </a:cubicBezTo>
                  <a:cubicBezTo>
                    <a:pt x="859" y="1636"/>
                    <a:pt x="827" y="1692"/>
                    <a:pt x="772" y="1723"/>
                  </a:cubicBezTo>
                  <a:cubicBezTo>
                    <a:pt x="716" y="1768"/>
                    <a:pt x="650" y="1813"/>
                    <a:pt x="574" y="1813"/>
                  </a:cubicBezTo>
                  <a:cubicBezTo>
                    <a:pt x="508" y="1813"/>
                    <a:pt x="452" y="1768"/>
                    <a:pt x="421" y="1713"/>
                  </a:cubicBezTo>
                  <a:cubicBezTo>
                    <a:pt x="376" y="1657"/>
                    <a:pt x="331" y="1591"/>
                    <a:pt x="299" y="1525"/>
                  </a:cubicBezTo>
                  <a:cubicBezTo>
                    <a:pt x="254" y="1459"/>
                    <a:pt x="212" y="1393"/>
                    <a:pt x="167" y="1327"/>
                  </a:cubicBezTo>
                  <a:cubicBezTo>
                    <a:pt x="146" y="1295"/>
                    <a:pt x="122" y="1261"/>
                    <a:pt x="101" y="1229"/>
                  </a:cubicBezTo>
                  <a:cubicBezTo>
                    <a:pt x="80" y="1195"/>
                    <a:pt x="56" y="1163"/>
                    <a:pt x="45" y="1118"/>
                  </a:cubicBezTo>
                  <a:cubicBezTo>
                    <a:pt x="35" y="1073"/>
                    <a:pt x="56" y="1021"/>
                    <a:pt x="66" y="976"/>
                  </a:cubicBezTo>
                  <a:cubicBezTo>
                    <a:pt x="80" y="931"/>
                    <a:pt x="90" y="888"/>
                    <a:pt x="101" y="854"/>
                  </a:cubicBezTo>
                  <a:cubicBezTo>
                    <a:pt x="122" y="756"/>
                    <a:pt x="146" y="666"/>
                    <a:pt x="167" y="569"/>
                  </a:cubicBezTo>
                  <a:cubicBezTo>
                    <a:pt x="173" y="554"/>
                    <a:pt x="159" y="545"/>
                    <a:pt x="145" y="545"/>
                  </a:cubicBezTo>
                  <a:cubicBezTo>
                    <a:pt x="136" y="545"/>
                    <a:pt x="126" y="549"/>
                    <a:pt x="122" y="558"/>
                  </a:cubicBezTo>
                  <a:cubicBezTo>
                    <a:pt x="101" y="645"/>
                    <a:pt x="80" y="743"/>
                    <a:pt x="56" y="833"/>
                  </a:cubicBezTo>
                  <a:lnTo>
                    <a:pt x="24" y="965"/>
                  </a:lnTo>
                  <a:cubicBezTo>
                    <a:pt x="14" y="1007"/>
                    <a:pt x="0" y="1052"/>
                    <a:pt x="0" y="1087"/>
                  </a:cubicBezTo>
                  <a:cubicBezTo>
                    <a:pt x="0" y="1174"/>
                    <a:pt x="56" y="1240"/>
                    <a:pt x="101" y="1306"/>
                  </a:cubicBezTo>
                  <a:cubicBezTo>
                    <a:pt x="156" y="1393"/>
                    <a:pt x="199" y="1470"/>
                    <a:pt x="254" y="1549"/>
                  </a:cubicBezTo>
                  <a:cubicBezTo>
                    <a:pt x="299" y="1615"/>
                    <a:pt x="344" y="1681"/>
                    <a:pt x="386" y="1747"/>
                  </a:cubicBezTo>
                  <a:cubicBezTo>
                    <a:pt x="431" y="1800"/>
                    <a:pt x="487" y="1845"/>
                    <a:pt x="553" y="1856"/>
                  </a:cubicBezTo>
                  <a:cubicBezTo>
                    <a:pt x="565" y="1858"/>
                    <a:pt x="577" y="1859"/>
                    <a:pt x="589" y="1859"/>
                  </a:cubicBezTo>
                  <a:cubicBezTo>
                    <a:pt x="718" y="1859"/>
                    <a:pt x="834" y="1748"/>
                    <a:pt x="904" y="1647"/>
                  </a:cubicBezTo>
                  <a:cubicBezTo>
                    <a:pt x="991" y="1515"/>
                    <a:pt x="1026" y="1351"/>
                    <a:pt x="991" y="1195"/>
                  </a:cubicBezTo>
                  <a:lnTo>
                    <a:pt x="991" y="1195"/>
                  </a:lnTo>
                  <a:cubicBezTo>
                    <a:pt x="1034" y="1219"/>
                    <a:pt x="1078" y="1230"/>
                    <a:pt x="1124" y="1230"/>
                  </a:cubicBezTo>
                  <a:cubicBezTo>
                    <a:pt x="1164" y="1230"/>
                    <a:pt x="1204" y="1222"/>
                    <a:pt x="1245" y="1206"/>
                  </a:cubicBezTo>
                  <a:cubicBezTo>
                    <a:pt x="1401" y="1139"/>
                    <a:pt x="1443" y="976"/>
                    <a:pt x="1454" y="833"/>
                  </a:cubicBezTo>
                  <a:cubicBezTo>
                    <a:pt x="1467" y="767"/>
                    <a:pt x="1467" y="711"/>
                    <a:pt x="1467" y="656"/>
                  </a:cubicBezTo>
                  <a:cubicBezTo>
                    <a:pt x="1467" y="524"/>
                    <a:pt x="1443" y="402"/>
                    <a:pt x="1401" y="281"/>
                  </a:cubicBezTo>
                  <a:cubicBezTo>
                    <a:pt x="1388" y="260"/>
                    <a:pt x="1388" y="249"/>
                    <a:pt x="1377" y="228"/>
                  </a:cubicBezTo>
                  <a:cubicBezTo>
                    <a:pt x="1401" y="215"/>
                    <a:pt x="1411" y="204"/>
                    <a:pt x="1422" y="194"/>
                  </a:cubicBezTo>
                  <a:cubicBezTo>
                    <a:pt x="1467" y="149"/>
                    <a:pt x="1509" y="117"/>
                    <a:pt x="1554" y="83"/>
                  </a:cubicBezTo>
                  <a:cubicBezTo>
                    <a:pt x="1565" y="72"/>
                    <a:pt x="1575" y="61"/>
                    <a:pt x="1586" y="51"/>
                  </a:cubicBezTo>
                  <a:cubicBezTo>
                    <a:pt x="1605" y="34"/>
                    <a:pt x="1602" y="0"/>
                    <a:pt x="1587" y="0"/>
                  </a:cubicBezTo>
                  <a:close/>
                </a:path>
              </a:pathLst>
            </a:custGeom>
            <a:solidFill>
              <a:srgbClr val="2034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 name="Google Shape;748;p40"/>
            <p:cNvSpPr/>
            <p:nvPr/>
          </p:nvSpPr>
          <p:spPr>
            <a:xfrm>
              <a:off x="2857563" y="4065425"/>
              <a:ext cx="18600" cy="11400"/>
            </a:xfrm>
            <a:custGeom>
              <a:rect b="b" l="l" r="r" t="t"/>
              <a:pathLst>
                <a:path extrusionOk="0" h="456" w="744">
                  <a:moveTo>
                    <a:pt x="710" y="1"/>
                  </a:moveTo>
                  <a:cubicBezTo>
                    <a:pt x="708" y="1"/>
                    <a:pt x="706" y="1"/>
                    <a:pt x="704" y="2"/>
                  </a:cubicBezTo>
                  <a:cubicBezTo>
                    <a:pt x="471" y="145"/>
                    <a:pt x="252" y="277"/>
                    <a:pt x="19" y="409"/>
                  </a:cubicBezTo>
                  <a:cubicBezTo>
                    <a:pt x="0" y="421"/>
                    <a:pt x="15" y="456"/>
                    <a:pt x="35" y="456"/>
                  </a:cubicBezTo>
                  <a:cubicBezTo>
                    <a:pt x="38" y="456"/>
                    <a:pt x="40" y="455"/>
                    <a:pt x="43" y="454"/>
                  </a:cubicBezTo>
                  <a:cubicBezTo>
                    <a:pt x="273" y="311"/>
                    <a:pt x="492" y="179"/>
                    <a:pt x="725" y="47"/>
                  </a:cubicBezTo>
                  <a:cubicBezTo>
                    <a:pt x="744" y="38"/>
                    <a:pt x="729" y="1"/>
                    <a:pt x="710" y="1"/>
                  </a:cubicBezTo>
                  <a:close/>
                </a:path>
              </a:pathLst>
            </a:custGeom>
            <a:solidFill>
              <a:srgbClr val="2034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 name="Google Shape;749;p40"/>
            <p:cNvSpPr/>
            <p:nvPr/>
          </p:nvSpPr>
          <p:spPr>
            <a:xfrm>
              <a:off x="2859013" y="4005300"/>
              <a:ext cx="17400" cy="24400"/>
            </a:xfrm>
            <a:custGeom>
              <a:rect b="b" l="l" r="r" t="t"/>
              <a:pathLst>
                <a:path extrusionOk="0" h="976" w="696">
                  <a:moveTo>
                    <a:pt x="671" y="1"/>
                  </a:moveTo>
                  <a:cubicBezTo>
                    <a:pt x="666" y="1"/>
                    <a:pt x="661" y="3"/>
                    <a:pt x="656" y="8"/>
                  </a:cubicBezTo>
                  <a:cubicBezTo>
                    <a:pt x="381" y="272"/>
                    <a:pt x="159" y="592"/>
                    <a:pt x="6" y="943"/>
                  </a:cubicBezTo>
                  <a:cubicBezTo>
                    <a:pt x="0" y="963"/>
                    <a:pt x="11" y="975"/>
                    <a:pt x="25" y="975"/>
                  </a:cubicBezTo>
                  <a:cubicBezTo>
                    <a:pt x="35" y="975"/>
                    <a:pt x="45" y="969"/>
                    <a:pt x="51" y="954"/>
                  </a:cubicBezTo>
                  <a:cubicBezTo>
                    <a:pt x="194" y="613"/>
                    <a:pt x="413" y="293"/>
                    <a:pt x="688" y="29"/>
                  </a:cubicBezTo>
                  <a:cubicBezTo>
                    <a:pt x="696" y="21"/>
                    <a:pt x="686" y="1"/>
                    <a:pt x="671" y="1"/>
                  </a:cubicBezTo>
                  <a:close/>
                </a:path>
              </a:pathLst>
            </a:custGeom>
            <a:solidFill>
              <a:srgbClr val="2034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 name="Google Shape;750;p40"/>
            <p:cNvSpPr/>
            <p:nvPr/>
          </p:nvSpPr>
          <p:spPr>
            <a:xfrm>
              <a:off x="2898513" y="3858650"/>
              <a:ext cx="26125" cy="69250"/>
            </a:xfrm>
            <a:custGeom>
              <a:rect b="b" l="l" r="r" t="t"/>
              <a:pathLst>
                <a:path extrusionOk="0" h="2770" w="1045">
                  <a:moveTo>
                    <a:pt x="929" y="0"/>
                  </a:moveTo>
                  <a:cubicBezTo>
                    <a:pt x="895" y="0"/>
                    <a:pt x="861" y="19"/>
                    <a:pt x="849" y="61"/>
                  </a:cubicBezTo>
                  <a:cubicBezTo>
                    <a:pt x="572" y="965"/>
                    <a:pt x="286" y="1866"/>
                    <a:pt x="1" y="2769"/>
                  </a:cubicBezTo>
                  <a:cubicBezTo>
                    <a:pt x="67" y="2682"/>
                    <a:pt x="144" y="2616"/>
                    <a:pt x="241" y="2592"/>
                  </a:cubicBezTo>
                  <a:cubicBezTo>
                    <a:pt x="387" y="2154"/>
                    <a:pt x="519" y="1702"/>
                    <a:pt x="662" y="1261"/>
                  </a:cubicBezTo>
                  <a:cubicBezTo>
                    <a:pt x="783" y="875"/>
                    <a:pt x="902" y="489"/>
                    <a:pt x="1023" y="116"/>
                  </a:cubicBezTo>
                  <a:cubicBezTo>
                    <a:pt x="1045" y="48"/>
                    <a:pt x="985" y="0"/>
                    <a:pt x="929" y="0"/>
                  </a:cubicBezTo>
                  <a:close/>
                </a:path>
              </a:pathLst>
            </a:custGeom>
            <a:solidFill>
              <a:srgbClr val="2034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 name="Google Shape;751;p40"/>
            <p:cNvSpPr/>
            <p:nvPr/>
          </p:nvSpPr>
          <p:spPr>
            <a:xfrm>
              <a:off x="2883388" y="3958975"/>
              <a:ext cx="5525" cy="26975"/>
            </a:xfrm>
            <a:custGeom>
              <a:rect b="b" l="l" r="r" t="t"/>
              <a:pathLst>
                <a:path extrusionOk="0" h="1079" w="221">
                  <a:moveTo>
                    <a:pt x="220" y="1"/>
                  </a:moveTo>
                  <a:lnTo>
                    <a:pt x="220" y="1"/>
                  </a:lnTo>
                  <a:cubicBezTo>
                    <a:pt x="199" y="56"/>
                    <a:pt x="186" y="99"/>
                    <a:pt x="165" y="154"/>
                  </a:cubicBezTo>
                  <a:cubicBezTo>
                    <a:pt x="133" y="286"/>
                    <a:pt x="88" y="408"/>
                    <a:pt x="54" y="540"/>
                  </a:cubicBezTo>
                  <a:cubicBezTo>
                    <a:pt x="43" y="561"/>
                    <a:pt x="33" y="595"/>
                    <a:pt x="22" y="617"/>
                  </a:cubicBezTo>
                  <a:cubicBezTo>
                    <a:pt x="22" y="638"/>
                    <a:pt x="11" y="672"/>
                    <a:pt x="1" y="704"/>
                  </a:cubicBezTo>
                  <a:cubicBezTo>
                    <a:pt x="43" y="825"/>
                    <a:pt x="67" y="947"/>
                    <a:pt x="67" y="1079"/>
                  </a:cubicBezTo>
                  <a:cubicBezTo>
                    <a:pt x="88" y="1013"/>
                    <a:pt x="109" y="947"/>
                    <a:pt x="120" y="891"/>
                  </a:cubicBezTo>
                  <a:cubicBezTo>
                    <a:pt x="120" y="881"/>
                    <a:pt x="120" y="860"/>
                    <a:pt x="133" y="849"/>
                  </a:cubicBezTo>
                  <a:cubicBezTo>
                    <a:pt x="133" y="738"/>
                    <a:pt x="144" y="617"/>
                    <a:pt x="154" y="506"/>
                  </a:cubicBezTo>
                  <a:cubicBezTo>
                    <a:pt x="154" y="484"/>
                    <a:pt x="165" y="463"/>
                    <a:pt x="165" y="439"/>
                  </a:cubicBezTo>
                  <a:cubicBezTo>
                    <a:pt x="175" y="297"/>
                    <a:pt x="199" y="144"/>
                    <a:pt x="220" y="1"/>
                  </a:cubicBezTo>
                  <a:close/>
                </a:path>
              </a:pathLst>
            </a:custGeom>
            <a:solidFill>
              <a:srgbClr val="2034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 name="Google Shape;752;p40"/>
            <p:cNvSpPr/>
            <p:nvPr/>
          </p:nvSpPr>
          <p:spPr>
            <a:xfrm>
              <a:off x="2858288" y="3767675"/>
              <a:ext cx="147600" cy="142050"/>
            </a:xfrm>
            <a:custGeom>
              <a:rect b="b" l="l" r="r" t="t"/>
              <a:pathLst>
                <a:path extrusionOk="0" h="5682" w="5904">
                  <a:moveTo>
                    <a:pt x="1533" y="1"/>
                  </a:moveTo>
                  <a:lnTo>
                    <a:pt x="1" y="3996"/>
                  </a:lnTo>
                  <a:lnTo>
                    <a:pt x="4374" y="5682"/>
                  </a:lnTo>
                  <a:lnTo>
                    <a:pt x="5904" y="1684"/>
                  </a:lnTo>
                  <a:lnTo>
                    <a:pt x="1533" y="1"/>
                  </a:lnTo>
                  <a:close/>
                </a:path>
              </a:pathLst>
            </a:custGeom>
            <a:solidFill>
              <a:srgbClr val="83D7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 name="Google Shape;753;p40"/>
            <p:cNvSpPr/>
            <p:nvPr/>
          </p:nvSpPr>
          <p:spPr>
            <a:xfrm>
              <a:off x="2863838" y="3829325"/>
              <a:ext cx="118925" cy="61125"/>
            </a:xfrm>
            <a:custGeom>
              <a:rect b="b" l="l" r="r" t="t"/>
              <a:pathLst>
                <a:path extrusionOk="0" h="2445" w="4757">
                  <a:moveTo>
                    <a:pt x="363" y="0"/>
                  </a:moveTo>
                  <a:lnTo>
                    <a:pt x="1" y="935"/>
                  </a:lnTo>
                  <a:lnTo>
                    <a:pt x="4448" y="2444"/>
                  </a:lnTo>
                  <a:lnTo>
                    <a:pt x="4757" y="1641"/>
                  </a:lnTo>
                  <a:lnTo>
                    <a:pt x="363" y="0"/>
                  </a:lnTo>
                  <a:close/>
                </a:path>
              </a:pathLst>
            </a:custGeom>
            <a:solidFill>
              <a:srgbClr val="EF8F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p40"/>
            <p:cNvSpPr/>
            <p:nvPr/>
          </p:nvSpPr>
          <p:spPr>
            <a:xfrm>
              <a:off x="2872888" y="3805925"/>
              <a:ext cx="117275" cy="64425"/>
            </a:xfrm>
            <a:custGeom>
              <a:rect b="b" l="l" r="r" t="t"/>
              <a:pathLst>
                <a:path extrusionOk="0" h="2577" w="4691">
                  <a:moveTo>
                    <a:pt x="365" y="1"/>
                  </a:moveTo>
                  <a:lnTo>
                    <a:pt x="1" y="936"/>
                  </a:lnTo>
                  <a:lnTo>
                    <a:pt x="4395" y="2577"/>
                  </a:lnTo>
                  <a:lnTo>
                    <a:pt x="4691" y="1795"/>
                  </a:lnTo>
                  <a:lnTo>
                    <a:pt x="365"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 name="Google Shape;755;p40"/>
            <p:cNvSpPr/>
            <p:nvPr/>
          </p:nvSpPr>
          <p:spPr>
            <a:xfrm>
              <a:off x="2882013" y="3786975"/>
              <a:ext cx="115350" cy="63825"/>
            </a:xfrm>
            <a:custGeom>
              <a:rect b="b" l="l" r="r" t="t"/>
              <a:pathLst>
                <a:path extrusionOk="0" h="2553" w="4614">
                  <a:moveTo>
                    <a:pt x="286" y="0"/>
                  </a:moveTo>
                  <a:lnTo>
                    <a:pt x="0" y="759"/>
                  </a:lnTo>
                  <a:lnTo>
                    <a:pt x="4326" y="2553"/>
                  </a:lnTo>
                  <a:lnTo>
                    <a:pt x="4614" y="1826"/>
                  </a:lnTo>
                  <a:lnTo>
                    <a:pt x="286" y="0"/>
                  </a:lnTo>
                  <a:close/>
                </a:path>
              </a:pathLst>
            </a:custGeom>
            <a:solidFill>
              <a:srgbClr val="EF8F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 name="Google Shape;756;p40"/>
            <p:cNvSpPr/>
            <p:nvPr/>
          </p:nvSpPr>
          <p:spPr>
            <a:xfrm>
              <a:off x="2930438" y="3881600"/>
              <a:ext cx="37375" cy="11350"/>
            </a:xfrm>
            <a:custGeom>
              <a:rect b="b" l="l" r="r" t="t"/>
              <a:pathLst>
                <a:path extrusionOk="0" h="454" w="1495">
                  <a:moveTo>
                    <a:pt x="1460" y="0"/>
                  </a:moveTo>
                  <a:cubicBezTo>
                    <a:pt x="1458" y="0"/>
                    <a:pt x="1456" y="1"/>
                    <a:pt x="1453" y="2"/>
                  </a:cubicBezTo>
                  <a:cubicBezTo>
                    <a:pt x="1102" y="166"/>
                    <a:pt x="727" y="287"/>
                    <a:pt x="352" y="353"/>
                  </a:cubicBezTo>
                  <a:cubicBezTo>
                    <a:pt x="243" y="377"/>
                    <a:pt x="132" y="398"/>
                    <a:pt x="21" y="409"/>
                  </a:cubicBezTo>
                  <a:cubicBezTo>
                    <a:pt x="0" y="419"/>
                    <a:pt x="0" y="454"/>
                    <a:pt x="35" y="454"/>
                  </a:cubicBezTo>
                  <a:cubicBezTo>
                    <a:pt x="418" y="409"/>
                    <a:pt x="803" y="311"/>
                    <a:pt x="1168" y="166"/>
                  </a:cubicBezTo>
                  <a:cubicBezTo>
                    <a:pt x="1266" y="134"/>
                    <a:pt x="1366" y="89"/>
                    <a:pt x="1464" y="47"/>
                  </a:cubicBezTo>
                  <a:cubicBezTo>
                    <a:pt x="1495" y="35"/>
                    <a:pt x="1479" y="0"/>
                    <a:pt x="1460" y="0"/>
                  </a:cubicBezTo>
                  <a:close/>
                </a:path>
              </a:pathLst>
            </a:custGeom>
            <a:solidFill>
              <a:srgbClr val="2034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 name="Google Shape;757;p40"/>
            <p:cNvSpPr/>
            <p:nvPr/>
          </p:nvSpPr>
          <p:spPr>
            <a:xfrm>
              <a:off x="2939888" y="3894575"/>
              <a:ext cx="18650" cy="1975"/>
            </a:xfrm>
            <a:custGeom>
              <a:rect b="b" l="l" r="r" t="t"/>
              <a:pathLst>
                <a:path extrusionOk="0" h="79" w="746">
                  <a:moveTo>
                    <a:pt x="713" y="1"/>
                  </a:moveTo>
                  <a:cubicBezTo>
                    <a:pt x="481" y="11"/>
                    <a:pt x="251" y="22"/>
                    <a:pt x="29" y="32"/>
                  </a:cubicBezTo>
                  <a:cubicBezTo>
                    <a:pt x="1" y="42"/>
                    <a:pt x="6" y="79"/>
                    <a:pt x="23" y="79"/>
                  </a:cubicBezTo>
                  <a:cubicBezTo>
                    <a:pt x="25" y="79"/>
                    <a:pt x="27" y="78"/>
                    <a:pt x="29" y="77"/>
                  </a:cubicBezTo>
                  <a:cubicBezTo>
                    <a:pt x="262" y="67"/>
                    <a:pt x="491" y="56"/>
                    <a:pt x="713" y="43"/>
                  </a:cubicBezTo>
                  <a:cubicBezTo>
                    <a:pt x="745" y="43"/>
                    <a:pt x="735" y="1"/>
                    <a:pt x="713" y="1"/>
                  </a:cubicBezTo>
                  <a:close/>
                </a:path>
              </a:pathLst>
            </a:custGeom>
            <a:solidFill>
              <a:srgbClr val="2034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 name="Google Shape;758;p40"/>
            <p:cNvSpPr/>
            <p:nvPr/>
          </p:nvSpPr>
          <p:spPr>
            <a:xfrm>
              <a:off x="2887488" y="3795150"/>
              <a:ext cx="89475" cy="83500"/>
            </a:xfrm>
            <a:custGeom>
              <a:rect b="b" l="l" r="r" t="t"/>
              <a:pathLst>
                <a:path extrusionOk="0" h="3340" w="3579">
                  <a:moveTo>
                    <a:pt x="1725" y="329"/>
                  </a:moveTo>
                  <a:cubicBezTo>
                    <a:pt x="1829" y="329"/>
                    <a:pt x="1934" y="341"/>
                    <a:pt x="2038" y="366"/>
                  </a:cubicBezTo>
                  <a:lnTo>
                    <a:pt x="1586" y="1533"/>
                  </a:lnTo>
                  <a:lnTo>
                    <a:pt x="386" y="1874"/>
                  </a:lnTo>
                  <a:cubicBezTo>
                    <a:pt x="352" y="1655"/>
                    <a:pt x="376" y="1412"/>
                    <a:pt x="463" y="1193"/>
                  </a:cubicBezTo>
                  <a:cubicBezTo>
                    <a:pt x="667" y="656"/>
                    <a:pt x="1181" y="329"/>
                    <a:pt x="1725" y="329"/>
                  </a:cubicBezTo>
                  <a:close/>
                  <a:moveTo>
                    <a:pt x="2334" y="487"/>
                  </a:moveTo>
                  <a:cubicBezTo>
                    <a:pt x="2928" y="796"/>
                    <a:pt x="3206" y="1510"/>
                    <a:pt x="2963" y="2149"/>
                  </a:cubicBezTo>
                  <a:cubicBezTo>
                    <a:pt x="2875" y="2382"/>
                    <a:pt x="2730" y="2567"/>
                    <a:pt x="2556" y="2712"/>
                  </a:cubicBezTo>
                  <a:lnTo>
                    <a:pt x="1895" y="1655"/>
                  </a:lnTo>
                  <a:lnTo>
                    <a:pt x="2334" y="487"/>
                  </a:lnTo>
                  <a:close/>
                  <a:moveTo>
                    <a:pt x="1443" y="1919"/>
                  </a:moveTo>
                  <a:lnTo>
                    <a:pt x="1079" y="2855"/>
                  </a:lnTo>
                  <a:cubicBezTo>
                    <a:pt x="804" y="2699"/>
                    <a:pt x="595" y="2469"/>
                    <a:pt x="474" y="2184"/>
                  </a:cubicBezTo>
                  <a:lnTo>
                    <a:pt x="1443" y="1919"/>
                  </a:lnTo>
                  <a:close/>
                  <a:moveTo>
                    <a:pt x="1739" y="2028"/>
                  </a:moveTo>
                  <a:lnTo>
                    <a:pt x="2281" y="2876"/>
                  </a:lnTo>
                  <a:cubicBezTo>
                    <a:pt x="2095" y="2964"/>
                    <a:pt x="1897" y="3014"/>
                    <a:pt x="1693" y="3014"/>
                  </a:cubicBezTo>
                  <a:cubicBezTo>
                    <a:pt x="1592" y="3014"/>
                    <a:pt x="1490" y="3002"/>
                    <a:pt x="1388" y="2976"/>
                  </a:cubicBezTo>
                  <a:lnTo>
                    <a:pt x="1739" y="2028"/>
                  </a:lnTo>
                  <a:close/>
                  <a:moveTo>
                    <a:pt x="1707" y="1"/>
                  </a:moveTo>
                  <a:cubicBezTo>
                    <a:pt x="1038" y="1"/>
                    <a:pt x="409" y="409"/>
                    <a:pt x="154" y="1071"/>
                  </a:cubicBezTo>
                  <a:cubicBezTo>
                    <a:pt x="1" y="1478"/>
                    <a:pt x="11" y="1895"/>
                    <a:pt x="154" y="2271"/>
                  </a:cubicBezTo>
                  <a:cubicBezTo>
                    <a:pt x="320" y="2699"/>
                    <a:pt x="661" y="3053"/>
                    <a:pt x="1113" y="3227"/>
                  </a:cubicBezTo>
                  <a:cubicBezTo>
                    <a:pt x="1169" y="3251"/>
                    <a:pt x="1224" y="3262"/>
                    <a:pt x="1277" y="3283"/>
                  </a:cubicBezTo>
                  <a:cubicBezTo>
                    <a:pt x="1420" y="3322"/>
                    <a:pt x="1564" y="3340"/>
                    <a:pt x="1706" y="3340"/>
                  </a:cubicBezTo>
                  <a:cubicBezTo>
                    <a:pt x="1970" y="3340"/>
                    <a:pt x="2227" y="3276"/>
                    <a:pt x="2455" y="3161"/>
                  </a:cubicBezTo>
                  <a:cubicBezTo>
                    <a:pt x="2820" y="2976"/>
                    <a:pt x="3105" y="2667"/>
                    <a:pt x="3259" y="2271"/>
                  </a:cubicBezTo>
                  <a:cubicBezTo>
                    <a:pt x="3578" y="1467"/>
                    <a:pt x="3216" y="564"/>
                    <a:pt x="2466" y="178"/>
                  </a:cubicBezTo>
                  <a:cubicBezTo>
                    <a:pt x="2413" y="157"/>
                    <a:pt x="2358" y="136"/>
                    <a:pt x="2302" y="112"/>
                  </a:cubicBezTo>
                  <a:cubicBezTo>
                    <a:pt x="2106" y="36"/>
                    <a:pt x="1905" y="1"/>
                    <a:pt x="1707" y="1"/>
                  </a:cubicBezTo>
                  <a:close/>
                </a:path>
              </a:pathLst>
            </a:custGeom>
            <a:solidFill>
              <a:srgbClr val="2034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7" name="Shape 37"/>
        <p:cNvGrpSpPr/>
        <p:nvPr/>
      </p:nvGrpSpPr>
      <p:grpSpPr>
        <a:xfrm>
          <a:off x="0" y="0"/>
          <a:ext cx="0" cy="0"/>
          <a:chOff x="0" y="0"/>
          <a:chExt cx="0" cy="0"/>
        </a:xfrm>
      </p:grpSpPr>
      <p:sp>
        <p:nvSpPr>
          <p:cNvPr id="38" name="Google Shape;38;p5"/>
          <p:cNvSpPr/>
          <p:nvPr/>
        </p:nvSpPr>
        <p:spPr>
          <a:xfrm rot="-1838637">
            <a:off x="-862821" y="3500938"/>
            <a:ext cx="2577660" cy="2400102"/>
          </a:xfrm>
          <a:custGeom>
            <a:rect b="b" l="l" r="r" t="t"/>
            <a:pathLst>
              <a:path extrusionOk="0" h="8989" w="9654">
                <a:moveTo>
                  <a:pt x="4276" y="1"/>
                </a:moveTo>
                <a:cubicBezTo>
                  <a:pt x="2228" y="1"/>
                  <a:pt x="1" y="2713"/>
                  <a:pt x="1793" y="5841"/>
                </a:cubicBezTo>
                <a:cubicBezTo>
                  <a:pt x="2718" y="7458"/>
                  <a:pt x="5202" y="8989"/>
                  <a:pt x="7214" y="8989"/>
                </a:cubicBezTo>
                <a:cubicBezTo>
                  <a:pt x="7447" y="8989"/>
                  <a:pt x="7674" y="8968"/>
                  <a:pt x="7891" y="8925"/>
                </a:cubicBezTo>
                <a:cubicBezTo>
                  <a:pt x="9654" y="8428"/>
                  <a:pt x="9498" y="6557"/>
                  <a:pt x="8277" y="5542"/>
                </a:cubicBezTo>
                <a:lnTo>
                  <a:pt x="8266" y="5532"/>
                </a:lnTo>
                <a:cubicBezTo>
                  <a:pt x="7484" y="4816"/>
                  <a:pt x="6956" y="3870"/>
                  <a:pt x="6789" y="2824"/>
                </a:cubicBezTo>
                <a:cubicBezTo>
                  <a:pt x="6466" y="816"/>
                  <a:pt x="5398" y="1"/>
                  <a:pt x="4276"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5"/>
          <p:cNvSpPr/>
          <p:nvPr/>
        </p:nvSpPr>
        <p:spPr>
          <a:xfrm rot="-5400000">
            <a:off x="7702362" y="3905555"/>
            <a:ext cx="2259355" cy="2112385"/>
          </a:xfrm>
          <a:custGeom>
            <a:rect b="b" l="l" r="r" t="t"/>
            <a:pathLst>
              <a:path extrusionOk="0" h="7916" w="8467">
                <a:moveTo>
                  <a:pt x="5370" y="0"/>
                </a:moveTo>
                <a:cubicBezTo>
                  <a:pt x="5145" y="0"/>
                  <a:pt x="4917" y="28"/>
                  <a:pt x="4691" y="87"/>
                </a:cubicBezTo>
                <a:cubicBezTo>
                  <a:pt x="4204" y="219"/>
                  <a:pt x="3742" y="483"/>
                  <a:pt x="3425" y="890"/>
                </a:cubicBezTo>
                <a:cubicBezTo>
                  <a:pt x="3335" y="990"/>
                  <a:pt x="3269" y="1099"/>
                  <a:pt x="3203" y="1210"/>
                </a:cubicBezTo>
                <a:cubicBezTo>
                  <a:pt x="2698" y="2013"/>
                  <a:pt x="2542" y="3028"/>
                  <a:pt x="1850" y="3699"/>
                </a:cubicBezTo>
                <a:cubicBezTo>
                  <a:pt x="1784" y="3765"/>
                  <a:pt x="1707" y="3820"/>
                  <a:pt x="1628" y="3886"/>
                </a:cubicBezTo>
                <a:cubicBezTo>
                  <a:pt x="1597" y="3908"/>
                  <a:pt x="1552" y="3939"/>
                  <a:pt x="1520" y="3974"/>
                </a:cubicBezTo>
                <a:cubicBezTo>
                  <a:pt x="1155" y="4227"/>
                  <a:pt x="769" y="4436"/>
                  <a:pt x="474" y="4766"/>
                </a:cubicBezTo>
                <a:cubicBezTo>
                  <a:pt x="122" y="5163"/>
                  <a:pt x="1" y="5681"/>
                  <a:pt x="133" y="6185"/>
                </a:cubicBezTo>
                <a:cubicBezTo>
                  <a:pt x="439" y="7364"/>
                  <a:pt x="1750" y="7826"/>
                  <a:pt x="2841" y="7903"/>
                </a:cubicBezTo>
                <a:cubicBezTo>
                  <a:pt x="2959" y="7911"/>
                  <a:pt x="3077" y="7915"/>
                  <a:pt x="3194" y="7915"/>
                </a:cubicBezTo>
                <a:cubicBezTo>
                  <a:pt x="5400" y="7915"/>
                  <a:pt x="7573" y="6455"/>
                  <a:pt x="8168" y="4283"/>
                </a:cubicBezTo>
                <a:cubicBezTo>
                  <a:pt x="8467" y="3170"/>
                  <a:pt x="8279" y="1958"/>
                  <a:pt x="7542" y="1046"/>
                </a:cubicBezTo>
                <a:cubicBezTo>
                  <a:pt x="6994" y="386"/>
                  <a:pt x="6203" y="0"/>
                  <a:pt x="537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5"/>
          <p:cNvSpPr/>
          <p:nvPr/>
        </p:nvSpPr>
        <p:spPr>
          <a:xfrm rot="7969465">
            <a:off x="-1155487" y="-313206"/>
            <a:ext cx="3039925" cy="1706388"/>
          </a:xfrm>
          <a:custGeom>
            <a:rect b="b" l="l" r="r" t="t"/>
            <a:pathLst>
              <a:path extrusionOk="0" h="16581" w="29539">
                <a:moveTo>
                  <a:pt x="8792" y="1"/>
                </a:moveTo>
                <a:cubicBezTo>
                  <a:pt x="720" y="1"/>
                  <a:pt x="0" y="14355"/>
                  <a:pt x="11839" y="16424"/>
                </a:cubicBezTo>
                <a:cubicBezTo>
                  <a:pt x="12453" y="16530"/>
                  <a:pt x="13108" y="16581"/>
                  <a:pt x="13790" y="16581"/>
                </a:cubicBezTo>
                <a:cubicBezTo>
                  <a:pt x="18924" y="16581"/>
                  <a:pt x="25572" y="13680"/>
                  <a:pt x="27835" y="9432"/>
                </a:cubicBezTo>
                <a:cubicBezTo>
                  <a:pt x="29539" y="5632"/>
                  <a:pt x="26611" y="3045"/>
                  <a:pt x="23147" y="3045"/>
                </a:cubicBezTo>
                <a:cubicBezTo>
                  <a:pt x="22716" y="3045"/>
                  <a:pt x="22277" y="3085"/>
                  <a:pt x="21837" y="3167"/>
                </a:cubicBezTo>
                <a:cubicBezTo>
                  <a:pt x="21813" y="3167"/>
                  <a:pt x="21803" y="3167"/>
                  <a:pt x="21782" y="3178"/>
                </a:cubicBezTo>
                <a:cubicBezTo>
                  <a:pt x="21212" y="3258"/>
                  <a:pt x="20639" y="3298"/>
                  <a:pt x="20068" y="3298"/>
                </a:cubicBezTo>
                <a:cubicBezTo>
                  <a:pt x="17960" y="3298"/>
                  <a:pt x="15878" y="2753"/>
                  <a:pt x="14042" y="1672"/>
                </a:cubicBezTo>
                <a:cubicBezTo>
                  <a:pt x="12059" y="500"/>
                  <a:pt x="10297" y="1"/>
                  <a:pt x="879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5"/>
          <p:cNvSpPr/>
          <p:nvPr/>
        </p:nvSpPr>
        <p:spPr>
          <a:xfrm rot="10800000">
            <a:off x="7696003" y="-405706"/>
            <a:ext cx="2577666" cy="2400108"/>
          </a:xfrm>
          <a:custGeom>
            <a:rect b="b" l="l" r="r" t="t"/>
            <a:pathLst>
              <a:path extrusionOk="0" h="8989" w="9654">
                <a:moveTo>
                  <a:pt x="4276" y="1"/>
                </a:moveTo>
                <a:cubicBezTo>
                  <a:pt x="2228" y="1"/>
                  <a:pt x="1" y="2713"/>
                  <a:pt x="1793" y="5841"/>
                </a:cubicBezTo>
                <a:cubicBezTo>
                  <a:pt x="2718" y="7458"/>
                  <a:pt x="5202" y="8989"/>
                  <a:pt x="7214" y="8989"/>
                </a:cubicBezTo>
                <a:cubicBezTo>
                  <a:pt x="7447" y="8989"/>
                  <a:pt x="7674" y="8968"/>
                  <a:pt x="7891" y="8925"/>
                </a:cubicBezTo>
                <a:cubicBezTo>
                  <a:pt x="9654" y="8428"/>
                  <a:pt x="9498" y="6557"/>
                  <a:pt x="8277" y="5542"/>
                </a:cubicBezTo>
                <a:lnTo>
                  <a:pt x="8266" y="5532"/>
                </a:lnTo>
                <a:cubicBezTo>
                  <a:pt x="7484" y="4816"/>
                  <a:pt x="6956" y="3870"/>
                  <a:pt x="6789" y="2824"/>
                </a:cubicBezTo>
                <a:cubicBezTo>
                  <a:pt x="6466" y="816"/>
                  <a:pt x="5398" y="1"/>
                  <a:pt x="427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2" name="Google Shape;42;p5"/>
          <p:cNvGrpSpPr/>
          <p:nvPr/>
        </p:nvGrpSpPr>
        <p:grpSpPr>
          <a:xfrm>
            <a:off x="465732" y="4127574"/>
            <a:ext cx="777545" cy="684353"/>
            <a:chOff x="7650183" y="2024411"/>
            <a:chExt cx="271016" cy="238534"/>
          </a:xfrm>
        </p:grpSpPr>
        <p:sp>
          <p:nvSpPr>
            <p:cNvPr id="43" name="Google Shape;43;p5"/>
            <p:cNvSpPr/>
            <p:nvPr/>
          </p:nvSpPr>
          <p:spPr>
            <a:xfrm>
              <a:off x="7815363" y="2046274"/>
              <a:ext cx="85043" cy="59878"/>
            </a:xfrm>
            <a:custGeom>
              <a:rect b="b" l="l" r="r" t="t"/>
              <a:pathLst>
                <a:path extrusionOk="0" h="671" w="953">
                  <a:moveTo>
                    <a:pt x="554" y="0"/>
                  </a:moveTo>
                  <a:cubicBezTo>
                    <a:pt x="383" y="0"/>
                    <a:pt x="211" y="131"/>
                    <a:pt x="107" y="260"/>
                  </a:cubicBezTo>
                  <a:cubicBezTo>
                    <a:pt x="0" y="435"/>
                    <a:pt x="149" y="671"/>
                    <a:pt x="336" y="671"/>
                  </a:cubicBezTo>
                  <a:cubicBezTo>
                    <a:pt x="361" y="671"/>
                    <a:pt x="387" y="666"/>
                    <a:pt x="414" y="657"/>
                  </a:cubicBezTo>
                  <a:cubicBezTo>
                    <a:pt x="636" y="580"/>
                    <a:pt x="953" y="218"/>
                    <a:pt x="688" y="31"/>
                  </a:cubicBezTo>
                  <a:cubicBezTo>
                    <a:pt x="645" y="9"/>
                    <a:pt x="599" y="0"/>
                    <a:pt x="55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5"/>
            <p:cNvSpPr/>
            <p:nvPr/>
          </p:nvSpPr>
          <p:spPr>
            <a:xfrm>
              <a:off x="7739957" y="2097319"/>
              <a:ext cx="106014" cy="68891"/>
            </a:xfrm>
            <a:custGeom>
              <a:rect b="b" l="l" r="r" t="t"/>
              <a:pathLst>
                <a:path extrusionOk="0" h="772" w="1188">
                  <a:moveTo>
                    <a:pt x="695" y="1"/>
                  </a:moveTo>
                  <a:cubicBezTo>
                    <a:pt x="398" y="1"/>
                    <a:pt x="1" y="361"/>
                    <a:pt x="226" y="648"/>
                  </a:cubicBezTo>
                  <a:cubicBezTo>
                    <a:pt x="291" y="735"/>
                    <a:pt x="373" y="772"/>
                    <a:pt x="458" y="772"/>
                  </a:cubicBezTo>
                  <a:cubicBezTo>
                    <a:pt x="799" y="772"/>
                    <a:pt x="1188" y="186"/>
                    <a:pt x="765" y="8"/>
                  </a:cubicBezTo>
                  <a:cubicBezTo>
                    <a:pt x="742" y="3"/>
                    <a:pt x="719" y="1"/>
                    <a:pt x="69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5"/>
            <p:cNvSpPr/>
            <p:nvPr/>
          </p:nvSpPr>
          <p:spPr>
            <a:xfrm>
              <a:off x="7666960" y="2155413"/>
              <a:ext cx="100303" cy="72996"/>
            </a:xfrm>
            <a:custGeom>
              <a:rect b="b" l="l" r="r" t="t"/>
              <a:pathLst>
                <a:path extrusionOk="0" h="818" w="1124">
                  <a:moveTo>
                    <a:pt x="687" y="0"/>
                  </a:moveTo>
                  <a:cubicBezTo>
                    <a:pt x="370" y="0"/>
                    <a:pt x="1" y="382"/>
                    <a:pt x="238" y="678"/>
                  </a:cubicBezTo>
                  <a:cubicBezTo>
                    <a:pt x="312" y="776"/>
                    <a:pt x="406" y="817"/>
                    <a:pt x="504" y="817"/>
                  </a:cubicBezTo>
                  <a:cubicBezTo>
                    <a:pt x="801" y="817"/>
                    <a:pt x="1123" y="440"/>
                    <a:pt x="964" y="150"/>
                  </a:cubicBezTo>
                  <a:cubicBezTo>
                    <a:pt x="895" y="44"/>
                    <a:pt x="794" y="0"/>
                    <a:pt x="68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5"/>
            <p:cNvSpPr/>
            <p:nvPr/>
          </p:nvSpPr>
          <p:spPr>
            <a:xfrm>
              <a:off x="7710776" y="2082416"/>
              <a:ext cx="982" cy="89"/>
            </a:xfrm>
            <a:custGeom>
              <a:rect b="b" l="l" r="r" t="t"/>
              <a:pathLst>
                <a:path extrusionOk="0" h="1" w="11">
                  <a:moveTo>
                    <a:pt x="0" y="1"/>
                  </a:moveTo>
                  <a:lnTo>
                    <a:pt x="11"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5"/>
            <p:cNvSpPr/>
            <p:nvPr/>
          </p:nvSpPr>
          <p:spPr>
            <a:xfrm>
              <a:off x="7650183" y="2082416"/>
              <a:ext cx="98161" cy="58004"/>
            </a:xfrm>
            <a:custGeom>
              <a:rect b="b" l="l" r="r" t="t"/>
              <a:pathLst>
                <a:path extrusionOk="0" h="650" w="1100">
                  <a:moveTo>
                    <a:pt x="679" y="1"/>
                  </a:moveTo>
                  <a:cubicBezTo>
                    <a:pt x="262" y="11"/>
                    <a:pt x="0" y="649"/>
                    <a:pt x="517" y="649"/>
                  </a:cubicBezTo>
                  <a:cubicBezTo>
                    <a:pt x="530" y="649"/>
                    <a:pt x="544" y="649"/>
                    <a:pt x="558" y="648"/>
                  </a:cubicBezTo>
                  <a:cubicBezTo>
                    <a:pt x="801" y="606"/>
                    <a:pt x="1099" y="11"/>
                    <a:pt x="714" y="11"/>
                  </a:cubicBezTo>
                  <a:cubicBezTo>
                    <a:pt x="690" y="11"/>
                    <a:pt x="679" y="1"/>
                    <a:pt x="67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5"/>
            <p:cNvSpPr/>
            <p:nvPr/>
          </p:nvSpPr>
          <p:spPr>
            <a:xfrm>
              <a:off x="7729605" y="2024411"/>
              <a:ext cx="90398" cy="57380"/>
            </a:xfrm>
            <a:custGeom>
              <a:rect b="b" l="l" r="r" t="t"/>
              <a:pathLst>
                <a:path extrusionOk="0" h="643" w="1013">
                  <a:moveTo>
                    <a:pt x="648" y="1"/>
                  </a:moveTo>
                  <a:cubicBezTo>
                    <a:pt x="85" y="1"/>
                    <a:pt x="0" y="642"/>
                    <a:pt x="406" y="642"/>
                  </a:cubicBezTo>
                  <a:cubicBezTo>
                    <a:pt x="452" y="642"/>
                    <a:pt x="503" y="634"/>
                    <a:pt x="561" y="616"/>
                  </a:cubicBezTo>
                  <a:cubicBezTo>
                    <a:pt x="770" y="505"/>
                    <a:pt x="1013" y="56"/>
                    <a:pt x="64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5"/>
            <p:cNvSpPr/>
            <p:nvPr/>
          </p:nvSpPr>
          <p:spPr>
            <a:xfrm>
              <a:off x="7820182" y="2124625"/>
              <a:ext cx="101017" cy="66571"/>
            </a:xfrm>
            <a:custGeom>
              <a:rect b="b" l="l" r="r" t="t"/>
              <a:pathLst>
                <a:path extrusionOk="0" h="746" w="1132">
                  <a:moveTo>
                    <a:pt x="745" y="1"/>
                  </a:moveTo>
                  <a:lnTo>
                    <a:pt x="745" y="1"/>
                  </a:lnTo>
                  <a:cubicBezTo>
                    <a:pt x="1" y="91"/>
                    <a:pt x="64" y="746"/>
                    <a:pt x="426" y="746"/>
                  </a:cubicBezTo>
                  <a:cubicBezTo>
                    <a:pt x="497" y="746"/>
                    <a:pt x="579" y="721"/>
                    <a:pt x="669" y="661"/>
                  </a:cubicBezTo>
                  <a:cubicBezTo>
                    <a:pt x="856" y="519"/>
                    <a:pt x="1131" y="56"/>
                    <a:pt x="74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5"/>
            <p:cNvSpPr/>
            <p:nvPr/>
          </p:nvSpPr>
          <p:spPr>
            <a:xfrm>
              <a:off x="7744865" y="2197801"/>
              <a:ext cx="88791" cy="65143"/>
            </a:xfrm>
            <a:custGeom>
              <a:rect b="b" l="l" r="r" t="t"/>
              <a:pathLst>
                <a:path extrusionOk="0" h="730" w="995">
                  <a:moveTo>
                    <a:pt x="597" y="1"/>
                  </a:moveTo>
                  <a:cubicBezTo>
                    <a:pt x="412" y="1"/>
                    <a:pt x="237" y="141"/>
                    <a:pt x="126" y="280"/>
                  </a:cubicBezTo>
                  <a:cubicBezTo>
                    <a:pt x="0" y="479"/>
                    <a:pt x="183" y="729"/>
                    <a:pt x="393" y="729"/>
                  </a:cubicBezTo>
                  <a:cubicBezTo>
                    <a:pt x="439" y="729"/>
                    <a:pt x="487" y="717"/>
                    <a:pt x="533" y="689"/>
                  </a:cubicBezTo>
                  <a:cubicBezTo>
                    <a:pt x="731" y="568"/>
                    <a:pt x="995" y="161"/>
                    <a:pt x="699" y="16"/>
                  </a:cubicBezTo>
                  <a:cubicBezTo>
                    <a:pt x="665" y="5"/>
                    <a:pt x="631" y="1"/>
                    <a:pt x="59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1" name="Google Shape;51;p5"/>
          <p:cNvSpPr/>
          <p:nvPr/>
        </p:nvSpPr>
        <p:spPr>
          <a:xfrm>
            <a:off x="8042225" y="314500"/>
            <a:ext cx="906252" cy="1119072"/>
          </a:xfrm>
          <a:custGeom>
            <a:rect b="b" l="l" r="r" t="t"/>
            <a:pathLst>
              <a:path extrusionOk="0" h="3865" w="3130">
                <a:moveTo>
                  <a:pt x="703" y="1"/>
                </a:moveTo>
                <a:cubicBezTo>
                  <a:pt x="606" y="1"/>
                  <a:pt x="510" y="21"/>
                  <a:pt x="421" y="65"/>
                </a:cubicBezTo>
                <a:cubicBezTo>
                  <a:pt x="199" y="176"/>
                  <a:pt x="67" y="406"/>
                  <a:pt x="35" y="660"/>
                </a:cubicBezTo>
                <a:cubicBezTo>
                  <a:pt x="1" y="903"/>
                  <a:pt x="67" y="1143"/>
                  <a:pt x="167" y="1376"/>
                </a:cubicBezTo>
                <a:cubicBezTo>
                  <a:pt x="265" y="1595"/>
                  <a:pt x="397" y="1804"/>
                  <a:pt x="529" y="2015"/>
                </a:cubicBezTo>
                <a:cubicBezTo>
                  <a:pt x="870" y="2596"/>
                  <a:pt x="1148" y="3215"/>
                  <a:pt x="1322" y="3865"/>
                </a:cubicBezTo>
                <a:cubicBezTo>
                  <a:pt x="1621" y="3423"/>
                  <a:pt x="1951" y="3027"/>
                  <a:pt x="2257" y="2610"/>
                </a:cubicBezTo>
                <a:cubicBezTo>
                  <a:pt x="2588" y="2158"/>
                  <a:pt x="2897" y="1672"/>
                  <a:pt x="3039" y="1133"/>
                </a:cubicBezTo>
                <a:cubicBezTo>
                  <a:pt x="3095" y="903"/>
                  <a:pt x="3129" y="628"/>
                  <a:pt x="2963" y="440"/>
                </a:cubicBezTo>
                <a:cubicBezTo>
                  <a:pt x="2868" y="325"/>
                  <a:pt x="2724" y="273"/>
                  <a:pt x="2574" y="273"/>
                </a:cubicBezTo>
                <a:cubicBezTo>
                  <a:pt x="2466" y="273"/>
                  <a:pt x="2355" y="301"/>
                  <a:pt x="2257" y="350"/>
                </a:cubicBezTo>
                <a:cubicBezTo>
                  <a:pt x="2038" y="451"/>
                  <a:pt x="1874" y="649"/>
                  <a:pt x="1718" y="847"/>
                </a:cubicBezTo>
                <a:cubicBezTo>
                  <a:pt x="1621" y="615"/>
                  <a:pt x="1488" y="406"/>
                  <a:pt x="1301" y="242"/>
                </a:cubicBezTo>
                <a:cubicBezTo>
                  <a:pt x="1141" y="98"/>
                  <a:pt x="919" y="1"/>
                  <a:pt x="703"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5"/>
          <p:cNvSpPr/>
          <p:nvPr/>
        </p:nvSpPr>
        <p:spPr>
          <a:xfrm>
            <a:off x="242675" y="184725"/>
            <a:ext cx="837996" cy="782053"/>
          </a:xfrm>
          <a:custGeom>
            <a:rect b="b" l="l" r="r" t="t"/>
            <a:pathLst>
              <a:path extrusionOk="0" h="3340" w="3579">
                <a:moveTo>
                  <a:pt x="1725" y="329"/>
                </a:moveTo>
                <a:cubicBezTo>
                  <a:pt x="1829" y="329"/>
                  <a:pt x="1934" y="341"/>
                  <a:pt x="2038" y="366"/>
                </a:cubicBezTo>
                <a:lnTo>
                  <a:pt x="1586" y="1533"/>
                </a:lnTo>
                <a:lnTo>
                  <a:pt x="386" y="1874"/>
                </a:lnTo>
                <a:cubicBezTo>
                  <a:pt x="352" y="1655"/>
                  <a:pt x="376" y="1412"/>
                  <a:pt x="463" y="1193"/>
                </a:cubicBezTo>
                <a:cubicBezTo>
                  <a:pt x="667" y="656"/>
                  <a:pt x="1181" y="329"/>
                  <a:pt x="1725" y="329"/>
                </a:cubicBezTo>
                <a:close/>
                <a:moveTo>
                  <a:pt x="2334" y="487"/>
                </a:moveTo>
                <a:cubicBezTo>
                  <a:pt x="2928" y="796"/>
                  <a:pt x="3206" y="1510"/>
                  <a:pt x="2963" y="2149"/>
                </a:cubicBezTo>
                <a:cubicBezTo>
                  <a:pt x="2875" y="2382"/>
                  <a:pt x="2730" y="2567"/>
                  <a:pt x="2556" y="2712"/>
                </a:cubicBezTo>
                <a:lnTo>
                  <a:pt x="1895" y="1655"/>
                </a:lnTo>
                <a:lnTo>
                  <a:pt x="2334" y="487"/>
                </a:lnTo>
                <a:close/>
                <a:moveTo>
                  <a:pt x="1443" y="1919"/>
                </a:moveTo>
                <a:lnTo>
                  <a:pt x="1079" y="2855"/>
                </a:lnTo>
                <a:cubicBezTo>
                  <a:pt x="804" y="2699"/>
                  <a:pt x="595" y="2469"/>
                  <a:pt x="474" y="2184"/>
                </a:cubicBezTo>
                <a:lnTo>
                  <a:pt x="1443" y="1919"/>
                </a:lnTo>
                <a:close/>
                <a:moveTo>
                  <a:pt x="1739" y="2028"/>
                </a:moveTo>
                <a:lnTo>
                  <a:pt x="2281" y="2876"/>
                </a:lnTo>
                <a:cubicBezTo>
                  <a:pt x="2095" y="2964"/>
                  <a:pt x="1897" y="3014"/>
                  <a:pt x="1693" y="3014"/>
                </a:cubicBezTo>
                <a:cubicBezTo>
                  <a:pt x="1592" y="3014"/>
                  <a:pt x="1490" y="3002"/>
                  <a:pt x="1388" y="2976"/>
                </a:cubicBezTo>
                <a:lnTo>
                  <a:pt x="1739" y="2028"/>
                </a:lnTo>
                <a:close/>
                <a:moveTo>
                  <a:pt x="1707" y="1"/>
                </a:moveTo>
                <a:cubicBezTo>
                  <a:pt x="1038" y="1"/>
                  <a:pt x="409" y="409"/>
                  <a:pt x="154" y="1071"/>
                </a:cubicBezTo>
                <a:cubicBezTo>
                  <a:pt x="1" y="1478"/>
                  <a:pt x="11" y="1895"/>
                  <a:pt x="154" y="2271"/>
                </a:cubicBezTo>
                <a:cubicBezTo>
                  <a:pt x="320" y="2699"/>
                  <a:pt x="661" y="3053"/>
                  <a:pt x="1113" y="3227"/>
                </a:cubicBezTo>
                <a:cubicBezTo>
                  <a:pt x="1169" y="3251"/>
                  <a:pt x="1224" y="3262"/>
                  <a:pt x="1277" y="3283"/>
                </a:cubicBezTo>
                <a:cubicBezTo>
                  <a:pt x="1420" y="3322"/>
                  <a:pt x="1564" y="3340"/>
                  <a:pt x="1706" y="3340"/>
                </a:cubicBezTo>
                <a:cubicBezTo>
                  <a:pt x="1970" y="3340"/>
                  <a:pt x="2227" y="3276"/>
                  <a:pt x="2455" y="3161"/>
                </a:cubicBezTo>
                <a:cubicBezTo>
                  <a:pt x="2820" y="2976"/>
                  <a:pt x="3105" y="2667"/>
                  <a:pt x="3259" y="2271"/>
                </a:cubicBezTo>
                <a:cubicBezTo>
                  <a:pt x="3578" y="1467"/>
                  <a:pt x="3216" y="564"/>
                  <a:pt x="2466" y="178"/>
                </a:cubicBezTo>
                <a:cubicBezTo>
                  <a:pt x="2413" y="157"/>
                  <a:pt x="2358" y="136"/>
                  <a:pt x="2302" y="112"/>
                </a:cubicBezTo>
                <a:cubicBezTo>
                  <a:pt x="2106" y="36"/>
                  <a:pt x="1905" y="1"/>
                  <a:pt x="170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5"/>
          <p:cNvSpPr txBox="1"/>
          <p:nvPr>
            <p:ph type="title"/>
          </p:nvPr>
        </p:nvSpPr>
        <p:spPr>
          <a:xfrm>
            <a:off x="720000" y="540000"/>
            <a:ext cx="7704000" cy="4776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54" name="Google Shape;54;p5"/>
          <p:cNvSpPr txBox="1"/>
          <p:nvPr>
            <p:ph idx="1" type="subTitle"/>
          </p:nvPr>
        </p:nvSpPr>
        <p:spPr>
          <a:xfrm>
            <a:off x="2101114" y="2915766"/>
            <a:ext cx="2137800" cy="6987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a:lvl1pPr>
            <a:lvl2pPr lvl="1">
              <a:lnSpc>
                <a:spcPct val="100000"/>
              </a:lnSpc>
              <a:spcBef>
                <a:spcPts val="0"/>
              </a:spcBef>
              <a:spcAft>
                <a:spcPts val="0"/>
              </a:spcAft>
              <a:buSzPts val="2100"/>
              <a:buNone/>
              <a:defRPr sz="2100"/>
            </a:lvl2pPr>
            <a:lvl3pPr lvl="2">
              <a:lnSpc>
                <a:spcPct val="100000"/>
              </a:lnSpc>
              <a:spcBef>
                <a:spcPts val="0"/>
              </a:spcBef>
              <a:spcAft>
                <a:spcPts val="0"/>
              </a:spcAft>
              <a:buSzPts val="2100"/>
              <a:buNone/>
              <a:defRPr sz="2100"/>
            </a:lvl3pPr>
            <a:lvl4pPr lvl="3">
              <a:lnSpc>
                <a:spcPct val="100000"/>
              </a:lnSpc>
              <a:spcBef>
                <a:spcPts val="0"/>
              </a:spcBef>
              <a:spcAft>
                <a:spcPts val="0"/>
              </a:spcAft>
              <a:buSzPts val="2100"/>
              <a:buNone/>
              <a:defRPr sz="2100"/>
            </a:lvl4pPr>
            <a:lvl5pPr lvl="4">
              <a:lnSpc>
                <a:spcPct val="100000"/>
              </a:lnSpc>
              <a:spcBef>
                <a:spcPts val="0"/>
              </a:spcBef>
              <a:spcAft>
                <a:spcPts val="0"/>
              </a:spcAft>
              <a:buSzPts val="2100"/>
              <a:buNone/>
              <a:defRPr sz="2100"/>
            </a:lvl5pPr>
            <a:lvl6pPr lvl="5">
              <a:lnSpc>
                <a:spcPct val="100000"/>
              </a:lnSpc>
              <a:spcBef>
                <a:spcPts val="0"/>
              </a:spcBef>
              <a:spcAft>
                <a:spcPts val="0"/>
              </a:spcAft>
              <a:buSzPts val="2100"/>
              <a:buNone/>
              <a:defRPr sz="2100"/>
            </a:lvl6pPr>
            <a:lvl7pPr lvl="6">
              <a:lnSpc>
                <a:spcPct val="100000"/>
              </a:lnSpc>
              <a:spcBef>
                <a:spcPts val="0"/>
              </a:spcBef>
              <a:spcAft>
                <a:spcPts val="0"/>
              </a:spcAft>
              <a:buSzPts val="2100"/>
              <a:buNone/>
              <a:defRPr sz="2100"/>
            </a:lvl7pPr>
            <a:lvl8pPr lvl="7">
              <a:lnSpc>
                <a:spcPct val="100000"/>
              </a:lnSpc>
              <a:spcBef>
                <a:spcPts val="0"/>
              </a:spcBef>
              <a:spcAft>
                <a:spcPts val="0"/>
              </a:spcAft>
              <a:buSzPts val="2100"/>
              <a:buNone/>
              <a:defRPr sz="2100"/>
            </a:lvl8pPr>
            <a:lvl9pPr lvl="8">
              <a:lnSpc>
                <a:spcPct val="100000"/>
              </a:lnSpc>
              <a:spcBef>
                <a:spcPts val="0"/>
              </a:spcBef>
              <a:spcAft>
                <a:spcPts val="0"/>
              </a:spcAft>
              <a:buSzPts val="2100"/>
              <a:buNone/>
              <a:defRPr sz="2100"/>
            </a:lvl9pPr>
          </a:lstStyle>
          <a:p/>
        </p:txBody>
      </p:sp>
      <p:sp>
        <p:nvSpPr>
          <p:cNvPr id="55" name="Google Shape;55;p5"/>
          <p:cNvSpPr txBox="1"/>
          <p:nvPr>
            <p:ph idx="2" type="subTitle"/>
          </p:nvPr>
        </p:nvSpPr>
        <p:spPr>
          <a:xfrm>
            <a:off x="4905089" y="2915766"/>
            <a:ext cx="2137800" cy="6987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a:lvl1pPr>
            <a:lvl2pPr lvl="1">
              <a:lnSpc>
                <a:spcPct val="100000"/>
              </a:lnSpc>
              <a:spcBef>
                <a:spcPts val="0"/>
              </a:spcBef>
              <a:spcAft>
                <a:spcPts val="0"/>
              </a:spcAft>
              <a:buSzPts val="2100"/>
              <a:buNone/>
              <a:defRPr sz="2100"/>
            </a:lvl2pPr>
            <a:lvl3pPr lvl="2">
              <a:lnSpc>
                <a:spcPct val="100000"/>
              </a:lnSpc>
              <a:spcBef>
                <a:spcPts val="0"/>
              </a:spcBef>
              <a:spcAft>
                <a:spcPts val="0"/>
              </a:spcAft>
              <a:buSzPts val="2100"/>
              <a:buNone/>
              <a:defRPr sz="2100"/>
            </a:lvl3pPr>
            <a:lvl4pPr lvl="3">
              <a:lnSpc>
                <a:spcPct val="100000"/>
              </a:lnSpc>
              <a:spcBef>
                <a:spcPts val="0"/>
              </a:spcBef>
              <a:spcAft>
                <a:spcPts val="0"/>
              </a:spcAft>
              <a:buSzPts val="2100"/>
              <a:buNone/>
              <a:defRPr sz="2100"/>
            </a:lvl4pPr>
            <a:lvl5pPr lvl="4">
              <a:lnSpc>
                <a:spcPct val="100000"/>
              </a:lnSpc>
              <a:spcBef>
                <a:spcPts val="0"/>
              </a:spcBef>
              <a:spcAft>
                <a:spcPts val="0"/>
              </a:spcAft>
              <a:buSzPts val="2100"/>
              <a:buNone/>
              <a:defRPr sz="2100"/>
            </a:lvl5pPr>
            <a:lvl6pPr lvl="5">
              <a:lnSpc>
                <a:spcPct val="100000"/>
              </a:lnSpc>
              <a:spcBef>
                <a:spcPts val="0"/>
              </a:spcBef>
              <a:spcAft>
                <a:spcPts val="0"/>
              </a:spcAft>
              <a:buSzPts val="2100"/>
              <a:buNone/>
              <a:defRPr sz="2100"/>
            </a:lvl6pPr>
            <a:lvl7pPr lvl="6">
              <a:lnSpc>
                <a:spcPct val="100000"/>
              </a:lnSpc>
              <a:spcBef>
                <a:spcPts val="0"/>
              </a:spcBef>
              <a:spcAft>
                <a:spcPts val="0"/>
              </a:spcAft>
              <a:buSzPts val="2100"/>
              <a:buNone/>
              <a:defRPr sz="2100"/>
            </a:lvl7pPr>
            <a:lvl8pPr lvl="7">
              <a:lnSpc>
                <a:spcPct val="100000"/>
              </a:lnSpc>
              <a:spcBef>
                <a:spcPts val="0"/>
              </a:spcBef>
              <a:spcAft>
                <a:spcPts val="0"/>
              </a:spcAft>
              <a:buSzPts val="2100"/>
              <a:buNone/>
              <a:defRPr sz="2100"/>
            </a:lvl8pPr>
            <a:lvl9pPr lvl="8">
              <a:lnSpc>
                <a:spcPct val="100000"/>
              </a:lnSpc>
              <a:spcBef>
                <a:spcPts val="0"/>
              </a:spcBef>
              <a:spcAft>
                <a:spcPts val="0"/>
              </a:spcAft>
              <a:buSzPts val="2100"/>
              <a:buNone/>
              <a:defRPr sz="2100"/>
            </a:lvl9pPr>
          </a:lstStyle>
          <a:p/>
        </p:txBody>
      </p:sp>
      <p:sp>
        <p:nvSpPr>
          <p:cNvPr id="56" name="Google Shape;56;p5"/>
          <p:cNvSpPr txBox="1"/>
          <p:nvPr>
            <p:ph idx="3" type="subTitle"/>
          </p:nvPr>
        </p:nvSpPr>
        <p:spPr>
          <a:xfrm>
            <a:off x="2101113" y="2583675"/>
            <a:ext cx="2137800" cy="477600"/>
          </a:xfrm>
          <a:prstGeom prst="rect">
            <a:avLst/>
          </a:prstGeom>
        </p:spPr>
        <p:txBody>
          <a:bodyPr anchorCtr="0" anchor="b" bIns="91425" lIns="91425" spcFirstLastPara="1" rIns="91425" wrap="square" tIns="91425">
            <a:noAutofit/>
          </a:bodyPr>
          <a:lstStyle>
            <a:lvl1pPr lvl="0" algn="ctr">
              <a:spcBef>
                <a:spcPts val="0"/>
              </a:spcBef>
              <a:spcAft>
                <a:spcPts val="0"/>
              </a:spcAft>
              <a:buSzPts val="2400"/>
              <a:buFont typeface="Anton"/>
              <a:buNone/>
              <a:defRPr sz="2400">
                <a:latin typeface="Viga"/>
                <a:ea typeface="Viga"/>
                <a:cs typeface="Viga"/>
                <a:sym typeface="Vig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7" name="Google Shape;57;p5"/>
          <p:cNvSpPr txBox="1"/>
          <p:nvPr>
            <p:ph idx="4" type="subTitle"/>
          </p:nvPr>
        </p:nvSpPr>
        <p:spPr>
          <a:xfrm>
            <a:off x="4905088" y="2583675"/>
            <a:ext cx="2137800" cy="477600"/>
          </a:xfrm>
          <a:prstGeom prst="rect">
            <a:avLst/>
          </a:prstGeom>
        </p:spPr>
        <p:txBody>
          <a:bodyPr anchorCtr="0" anchor="b" bIns="91425" lIns="91425" spcFirstLastPara="1" rIns="91425" wrap="square" tIns="91425">
            <a:noAutofit/>
          </a:bodyPr>
          <a:lstStyle>
            <a:lvl1pPr lvl="0" algn="ctr">
              <a:spcBef>
                <a:spcPts val="0"/>
              </a:spcBef>
              <a:spcAft>
                <a:spcPts val="0"/>
              </a:spcAft>
              <a:buSzPts val="2400"/>
              <a:buFont typeface="Anton"/>
              <a:buNone/>
              <a:defRPr sz="2400">
                <a:latin typeface="Viga"/>
                <a:ea typeface="Viga"/>
                <a:cs typeface="Viga"/>
                <a:sym typeface="Vig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8" name="Shape 58"/>
        <p:cNvGrpSpPr/>
        <p:nvPr/>
      </p:nvGrpSpPr>
      <p:grpSpPr>
        <a:xfrm>
          <a:off x="0" y="0"/>
          <a:ext cx="0" cy="0"/>
          <a:chOff x="0" y="0"/>
          <a:chExt cx="0" cy="0"/>
        </a:xfrm>
      </p:grpSpPr>
      <p:sp>
        <p:nvSpPr>
          <p:cNvPr id="59" name="Google Shape;59;p6"/>
          <p:cNvSpPr/>
          <p:nvPr/>
        </p:nvSpPr>
        <p:spPr>
          <a:xfrm rot="-2700000">
            <a:off x="7060481" y="4222762"/>
            <a:ext cx="3304359" cy="1854822"/>
          </a:xfrm>
          <a:custGeom>
            <a:rect b="b" l="l" r="r" t="t"/>
            <a:pathLst>
              <a:path extrusionOk="0" h="16581" w="29539">
                <a:moveTo>
                  <a:pt x="8792" y="1"/>
                </a:moveTo>
                <a:cubicBezTo>
                  <a:pt x="720" y="1"/>
                  <a:pt x="0" y="14355"/>
                  <a:pt x="11839" y="16424"/>
                </a:cubicBezTo>
                <a:cubicBezTo>
                  <a:pt x="12453" y="16530"/>
                  <a:pt x="13108" y="16581"/>
                  <a:pt x="13790" y="16581"/>
                </a:cubicBezTo>
                <a:cubicBezTo>
                  <a:pt x="18924" y="16581"/>
                  <a:pt x="25572" y="13680"/>
                  <a:pt x="27835" y="9432"/>
                </a:cubicBezTo>
                <a:cubicBezTo>
                  <a:pt x="29539" y="5632"/>
                  <a:pt x="26611" y="3045"/>
                  <a:pt x="23147" y="3045"/>
                </a:cubicBezTo>
                <a:cubicBezTo>
                  <a:pt x="22716" y="3045"/>
                  <a:pt x="22277" y="3085"/>
                  <a:pt x="21837" y="3167"/>
                </a:cubicBezTo>
                <a:cubicBezTo>
                  <a:pt x="21813" y="3167"/>
                  <a:pt x="21803" y="3167"/>
                  <a:pt x="21782" y="3178"/>
                </a:cubicBezTo>
                <a:cubicBezTo>
                  <a:pt x="21212" y="3258"/>
                  <a:pt x="20639" y="3298"/>
                  <a:pt x="20068" y="3298"/>
                </a:cubicBezTo>
                <a:cubicBezTo>
                  <a:pt x="17960" y="3298"/>
                  <a:pt x="15878" y="2753"/>
                  <a:pt x="14042" y="1672"/>
                </a:cubicBezTo>
                <a:cubicBezTo>
                  <a:pt x="12059" y="500"/>
                  <a:pt x="10297" y="1"/>
                  <a:pt x="879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6"/>
          <p:cNvSpPr/>
          <p:nvPr/>
        </p:nvSpPr>
        <p:spPr>
          <a:xfrm rot="5400000">
            <a:off x="8002337" y="-513781"/>
            <a:ext cx="1809059" cy="1691372"/>
          </a:xfrm>
          <a:custGeom>
            <a:rect b="b" l="l" r="r" t="t"/>
            <a:pathLst>
              <a:path extrusionOk="0" h="7916" w="8467">
                <a:moveTo>
                  <a:pt x="5370" y="0"/>
                </a:moveTo>
                <a:cubicBezTo>
                  <a:pt x="5145" y="0"/>
                  <a:pt x="4917" y="28"/>
                  <a:pt x="4691" y="87"/>
                </a:cubicBezTo>
                <a:cubicBezTo>
                  <a:pt x="4204" y="219"/>
                  <a:pt x="3742" y="483"/>
                  <a:pt x="3425" y="890"/>
                </a:cubicBezTo>
                <a:cubicBezTo>
                  <a:pt x="3335" y="990"/>
                  <a:pt x="3269" y="1099"/>
                  <a:pt x="3203" y="1210"/>
                </a:cubicBezTo>
                <a:cubicBezTo>
                  <a:pt x="2698" y="2013"/>
                  <a:pt x="2542" y="3028"/>
                  <a:pt x="1850" y="3699"/>
                </a:cubicBezTo>
                <a:cubicBezTo>
                  <a:pt x="1784" y="3765"/>
                  <a:pt x="1707" y="3820"/>
                  <a:pt x="1628" y="3886"/>
                </a:cubicBezTo>
                <a:cubicBezTo>
                  <a:pt x="1597" y="3908"/>
                  <a:pt x="1552" y="3939"/>
                  <a:pt x="1520" y="3974"/>
                </a:cubicBezTo>
                <a:cubicBezTo>
                  <a:pt x="1155" y="4227"/>
                  <a:pt x="769" y="4436"/>
                  <a:pt x="474" y="4766"/>
                </a:cubicBezTo>
                <a:cubicBezTo>
                  <a:pt x="122" y="5163"/>
                  <a:pt x="1" y="5681"/>
                  <a:pt x="133" y="6185"/>
                </a:cubicBezTo>
                <a:cubicBezTo>
                  <a:pt x="439" y="7364"/>
                  <a:pt x="1750" y="7826"/>
                  <a:pt x="2841" y="7903"/>
                </a:cubicBezTo>
                <a:cubicBezTo>
                  <a:pt x="2959" y="7911"/>
                  <a:pt x="3077" y="7915"/>
                  <a:pt x="3194" y="7915"/>
                </a:cubicBezTo>
                <a:cubicBezTo>
                  <a:pt x="5400" y="7915"/>
                  <a:pt x="7573" y="6455"/>
                  <a:pt x="8168" y="4283"/>
                </a:cubicBezTo>
                <a:cubicBezTo>
                  <a:pt x="8467" y="3170"/>
                  <a:pt x="8279" y="1958"/>
                  <a:pt x="7542" y="1046"/>
                </a:cubicBezTo>
                <a:cubicBezTo>
                  <a:pt x="6994" y="386"/>
                  <a:pt x="6203" y="0"/>
                  <a:pt x="5370" y="0"/>
                </a:cubicBezTo>
                <a:close/>
              </a:path>
            </a:pathLst>
          </a:custGeom>
          <a:solidFill>
            <a:srgbClr val="A7DD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6"/>
          <p:cNvSpPr/>
          <p:nvPr/>
        </p:nvSpPr>
        <p:spPr>
          <a:xfrm>
            <a:off x="-989550" y="3630450"/>
            <a:ext cx="2318698" cy="2158978"/>
          </a:xfrm>
          <a:custGeom>
            <a:rect b="b" l="l" r="r" t="t"/>
            <a:pathLst>
              <a:path extrusionOk="0" h="8989" w="9654">
                <a:moveTo>
                  <a:pt x="4276" y="1"/>
                </a:moveTo>
                <a:cubicBezTo>
                  <a:pt x="2228" y="1"/>
                  <a:pt x="1" y="2713"/>
                  <a:pt x="1793" y="5841"/>
                </a:cubicBezTo>
                <a:cubicBezTo>
                  <a:pt x="2718" y="7458"/>
                  <a:pt x="5202" y="8989"/>
                  <a:pt x="7214" y="8989"/>
                </a:cubicBezTo>
                <a:cubicBezTo>
                  <a:pt x="7447" y="8989"/>
                  <a:pt x="7674" y="8968"/>
                  <a:pt x="7891" y="8925"/>
                </a:cubicBezTo>
                <a:cubicBezTo>
                  <a:pt x="9654" y="8428"/>
                  <a:pt x="9498" y="6557"/>
                  <a:pt x="8277" y="5542"/>
                </a:cubicBezTo>
                <a:lnTo>
                  <a:pt x="8266" y="5532"/>
                </a:lnTo>
                <a:cubicBezTo>
                  <a:pt x="7484" y="4816"/>
                  <a:pt x="6956" y="3870"/>
                  <a:pt x="6789" y="2824"/>
                </a:cubicBezTo>
                <a:cubicBezTo>
                  <a:pt x="6466" y="816"/>
                  <a:pt x="5398" y="1"/>
                  <a:pt x="427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2" name="Google Shape;62;p6"/>
          <p:cNvGrpSpPr/>
          <p:nvPr/>
        </p:nvGrpSpPr>
        <p:grpSpPr>
          <a:xfrm>
            <a:off x="268794" y="197171"/>
            <a:ext cx="683069" cy="601200"/>
            <a:chOff x="7650183" y="2024411"/>
            <a:chExt cx="271016" cy="238534"/>
          </a:xfrm>
        </p:grpSpPr>
        <p:sp>
          <p:nvSpPr>
            <p:cNvPr id="63" name="Google Shape;63;p6"/>
            <p:cNvSpPr/>
            <p:nvPr/>
          </p:nvSpPr>
          <p:spPr>
            <a:xfrm>
              <a:off x="7815363" y="2046274"/>
              <a:ext cx="85043" cy="59878"/>
            </a:xfrm>
            <a:custGeom>
              <a:rect b="b" l="l" r="r" t="t"/>
              <a:pathLst>
                <a:path extrusionOk="0" h="671" w="953">
                  <a:moveTo>
                    <a:pt x="554" y="0"/>
                  </a:moveTo>
                  <a:cubicBezTo>
                    <a:pt x="383" y="0"/>
                    <a:pt x="211" y="131"/>
                    <a:pt x="107" y="260"/>
                  </a:cubicBezTo>
                  <a:cubicBezTo>
                    <a:pt x="0" y="435"/>
                    <a:pt x="149" y="671"/>
                    <a:pt x="336" y="671"/>
                  </a:cubicBezTo>
                  <a:cubicBezTo>
                    <a:pt x="361" y="671"/>
                    <a:pt x="387" y="666"/>
                    <a:pt x="414" y="657"/>
                  </a:cubicBezTo>
                  <a:cubicBezTo>
                    <a:pt x="636" y="580"/>
                    <a:pt x="953" y="218"/>
                    <a:pt x="688" y="31"/>
                  </a:cubicBezTo>
                  <a:cubicBezTo>
                    <a:pt x="645" y="9"/>
                    <a:pt x="599" y="0"/>
                    <a:pt x="55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6"/>
            <p:cNvSpPr/>
            <p:nvPr/>
          </p:nvSpPr>
          <p:spPr>
            <a:xfrm>
              <a:off x="7739957" y="2097319"/>
              <a:ext cx="106014" cy="68891"/>
            </a:xfrm>
            <a:custGeom>
              <a:rect b="b" l="l" r="r" t="t"/>
              <a:pathLst>
                <a:path extrusionOk="0" h="772" w="1188">
                  <a:moveTo>
                    <a:pt x="695" y="1"/>
                  </a:moveTo>
                  <a:cubicBezTo>
                    <a:pt x="398" y="1"/>
                    <a:pt x="1" y="361"/>
                    <a:pt x="226" y="648"/>
                  </a:cubicBezTo>
                  <a:cubicBezTo>
                    <a:pt x="291" y="735"/>
                    <a:pt x="373" y="772"/>
                    <a:pt x="458" y="772"/>
                  </a:cubicBezTo>
                  <a:cubicBezTo>
                    <a:pt x="799" y="772"/>
                    <a:pt x="1188" y="186"/>
                    <a:pt x="765" y="8"/>
                  </a:cubicBezTo>
                  <a:cubicBezTo>
                    <a:pt x="742" y="3"/>
                    <a:pt x="719" y="1"/>
                    <a:pt x="69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6"/>
            <p:cNvSpPr/>
            <p:nvPr/>
          </p:nvSpPr>
          <p:spPr>
            <a:xfrm>
              <a:off x="7666960" y="2155413"/>
              <a:ext cx="100303" cy="72996"/>
            </a:xfrm>
            <a:custGeom>
              <a:rect b="b" l="l" r="r" t="t"/>
              <a:pathLst>
                <a:path extrusionOk="0" h="818" w="1124">
                  <a:moveTo>
                    <a:pt x="687" y="0"/>
                  </a:moveTo>
                  <a:cubicBezTo>
                    <a:pt x="370" y="0"/>
                    <a:pt x="1" y="382"/>
                    <a:pt x="238" y="678"/>
                  </a:cubicBezTo>
                  <a:cubicBezTo>
                    <a:pt x="312" y="776"/>
                    <a:pt x="406" y="817"/>
                    <a:pt x="504" y="817"/>
                  </a:cubicBezTo>
                  <a:cubicBezTo>
                    <a:pt x="801" y="817"/>
                    <a:pt x="1123" y="440"/>
                    <a:pt x="964" y="150"/>
                  </a:cubicBezTo>
                  <a:cubicBezTo>
                    <a:pt x="895" y="44"/>
                    <a:pt x="794" y="0"/>
                    <a:pt x="68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6"/>
            <p:cNvSpPr/>
            <p:nvPr/>
          </p:nvSpPr>
          <p:spPr>
            <a:xfrm>
              <a:off x="7710776" y="2082416"/>
              <a:ext cx="982" cy="89"/>
            </a:xfrm>
            <a:custGeom>
              <a:rect b="b" l="l" r="r" t="t"/>
              <a:pathLst>
                <a:path extrusionOk="0" h="1" w="11">
                  <a:moveTo>
                    <a:pt x="0" y="1"/>
                  </a:moveTo>
                  <a:lnTo>
                    <a:pt x="11"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6"/>
            <p:cNvSpPr/>
            <p:nvPr/>
          </p:nvSpPr>
          <p:spPr>
            <a:xfrm>
              <a:off x="7650183" y="2082416"/>
              <a:ext cx="98161" cy="58004"/>
            </a:xfrm>
            <a:custGeom>
              <a:rect b="b" l="l" r="r" t="t"/>
              <a:pathLst>
                <a:path extrusionOk="0" h="650" w="1100">
                  <a:moveTo>
                    <a:pt x="679" y="1"/>
                  </a:moveTo>
                  <a:cubicBezTo>
                    <a:pt x="262" y="11"/>
                    <a:pt x="0" y="649"/>
                    <a:pt x="517" y="649"/>
                  </a:cubicBezTo>
                  <a:cubicBezTo>
                    <a:pt x="530" y="649"/>
                    <a:pt x="544" y="649"/>
                    <a:pt x="558" y="648"/>
                  </a:cubicBezTo>
                  <a:cubicBezTo>
                    <a:pt x="801" y="606"/>
                    <a:pt x="1099" y="11"/>
                    <a:pt x="714" y="11"/>
                  </a:cubicBezTo>
                  <a:cubicBezTo>
                    <a:pt x="690" y="11"/>
                    <a:pt x="679" y="1"/>
                    <a:pt x="67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6"/>
            <p:cNvSpPr/>
            <p:nvPr/>
          </p:nvSpPr>
          <p:spPr>
            <a:xfrm>
              <a:off x="7729605" y="2024411"/>
              <a:ext cx="90398" cy="57380"/>
            </a:xfrm>
            <a:custGeom>
              <a:rect b="b" l="l" r="r" t="t"/>
              <a:pathLst>
                <a:path extrusionOk="0" h="643" w="1013">
                  <a:moveTo>
                    <a:pt x="648" y="1"/>
                  </a:moveTo>
                  <a:cubicBezTo>
                    <a:pt x="85" y="1"/>
                    <a:pt x="0" y="642"/>
                    <a:pt x="406" y="642"/>
                  </a:cubicBezTo>
                  <a:cubicBezTo>
                    <a:pt x="452" y="642"/>
                    <a:pt x="503" y="634"/>
                    <a:pt x="561" y="616"/>
                  </a:cubicBezTo>
                  <a:cubicBezTo>
                    <a:pt x="770" y="505"/>
                    <a:pt x="1013" y="56"/>
                    <a:pt x="64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6"/>
            <p:cNvSpPr/>
            <p:nvPr/>
          </p:nvSpPr>
          <p:spPr>
            <a:xfrm>
              <a:off x="7820182" y="2124625"/>
              <a:ext cx="101017" cy="66571"/>
            </a:xfrm>
            <a:custGeom>
              <a:rect b="b" l="l" r="r" t="t"/>
              <a:pathLst>
                <a:path extrusionOk="0" h="746" w="1132">
                  <a:moveTo>
                    <a:pt x="745" y="1"/>
                  </a:moveTo>
                  <a:lnTo>
                    <a:pt x="745" y="1"/>
                  </a:lnTo>
                  <a:cubicBezTo>
                    <a:pt x="1" y="91"/>
                    <a:pt x="64" y="746"/>
                    <a:pt x="426" y="746"/>
                  </a:cubicBezTo>
                  <a:cubicBezTo>
                    <a:pt x="497" y="746"/>
                    <a:pt x="579" y="721"/>
                    <a:pt x="669" y="661"/>
                  </a:cubicBezTo>
                  <a:cubicBezTo>
                    <a:pt x="856" y="519"/>
                    <a:pt x="1131" y="56"/>
                    <a:pt x="74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6"/>
            <p:cNvSpPr/>
            <p:nvPr/>
          </p:nvSpPr>
          <p:spPr>
            <a:xfrm>
              <a:off x="7744865" y="2197801"/>
              <a:ext cx="88791" cy="65143"/>
            </a:xfrm>
            <a:custGeom>
              <a:rect b="b" l="l" r="r" t="t"/>
              <a:pathLst>
                <a:path extrusionOk="0" h="730" w="995">
                  <a:moveTo>
                    <a:pt x="597" y="1"/>
                  </a:moveTo>
                  <a:cubicBezTo>
                    <a:pt x="412" y="1"/>
                    <a:pt x="237" y="141"/>
                    <a:pt x="126" y="280"/>
                  </a:cubicBezTo>
                  <a:cubicBezTo>
                    <a:pt x="0" y="479"/>
                    <a:pt x="183" y="729"/>
                    <a:pt x="393" y="729"/>
                  </a:cubicBezTo>
                  <a:cubicBezTo>
                    <a:pt x="439" y="729"/>
                    <a:pt x="487" y="717"/>
                    <a:pt x="533" y="689"/>
                  </a:cubicBezTo>
                  <a:cubicBezTo>
                    <a:pt x="731" y="568"/>
                    <a:pt x="995" y="161"/>
                    <a:pt x="699" y="16"/>
                  </a:cubicBezTo>
                  <a:cubicBezTo>
                    <a:pt x="665" y="5"/>
                    <a:pt x="631" y="1"/>
                    <a:pt x="59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1" name="Google Shape;71;p6"/>
          <p:cNvSpPr txBox="1"/>
          <p:nvPr>
            <p:ph type="title"/>
          </p:nvPr>
        </p:nvSpPr>
        <p:spPr>
          <a:xfrm>
            <a:off x="720000" y="540000"/>
            <a:ext cx="7704000" cy="4776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2" name="Shape 72"/>
        <p:cNvGrpSpPr/>
        <p:nvPr/>
      </p:nvGrpSpPr>
      <p:grpSpPr>
        <a:xfrm>
          <a:off x="0" y="0"/>
          <a:ext cx="0" cy="0"/>
          <a:chOff x="0" y="0"/>
          <a:chExt cx="0" cy="0"/>
        </a:xfrm>
      </p:grpSpPr>
      <p:sp>
        <p:nvSpPr>
          <p:cNvPr id="73" name="Google Shape;73;p7"/>
          <p:cNvSpPr/>
          <p:nvPr/>
        </p:nvSpPr>
        <p:spPr>
          <a:xfrm rot="2082414">
            <a:off x="-1413467" y="3813757"/>
            <a:ext cx="3304327" cy="1854804"/>
          </a:xfrm>
          <a:custGeom>
            <a:rect b="b" l="l" r="r" t="t"/>
            <a:pathLst>
              <a:path extrusionOk="0" h="16581" w="29539">
                <a:moveTo>
                  <a:pt x="8792" y="1"/>
                </a:moveTo>
                <a:cubicBezTo>
                  <a:pt x="720" y="1"/>
                  <a:pt x="0" y="14355"/>
                  <a:pt x="11839" y="16424"/>
                </a:cubicBezTo>
                <a:cubicBezTo>
                  <a:pt x="12453" y="16530"/>
                  <a:pt x="13108" y="16581"/>
                  <a:pt x="13790" y="16581"/>
                </a:cubicBezTo>
                <a:cubicBezTo>
                  <a:pt x="18924" y="16581"/>
                  <a:pt x="25572" y="13680"/>
                  <a:pt x="27835" y="9432"/>
                </a:cubicBezTo>
                <a:cubicBezTo>
                  <a:pt x="29539" y="5632"/>
                  <a:pt x="26611" y="3045"/>
                  <a:pt x="23147" y="3045"/>
                </a:cubicBezTo>
                <a:cubicBezTo>
                  <a:pt x="22716" y="3045"/>
                  <a:pt x="22277" y="3085"/>
                  <a:pt x="21837" y="3167"/>
                </a:cubicBezTo>
                <a:cubicBezTo>
                  <a:pt x="21813" y="3167"/>
                  <a:pt x="21803" y="3167"/>
                  <a:pt x="21782" y="3178"/>
                </a:cubicBezTo>
                <a:cubicBezTo>
                  <a:pt x="21212" y="3258"/>
                  <a:pt x="20639" y="3298"/>
                  <a:pt x="20068" y="3298"/>
                </a:cubicBezTo>
                <a:cubicBezTo>
                  <a:pt x="17960" y="3298"/>
                  <a:pt x="15878" y="2753"/>
                  <a:pt x="14042" y="1672"/>
                </a:cubicBezTo>
                <a:cubicBezTo>
                  <a:pt x="12059" y="500"/>
                  <a:pt x="10297" y="1"/>
                  <a:pt x="879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7"/>
          <p:cNvSpPr/>
          <p:nvPr/>
        </p:nvSpPr>
        <p:spPr>
          <a:xfrm rot="5400000">
            <a:off x="7595599" y="-335543"/>
            <a:ext cx="2005409" cy="1874944"/>
          </a:xfrm>
          <a:custGeom>
            <a:rect b="b" l="l" r="r" t="t"/>
            <a:pathLst>
              <a:path extrusionOk="0" h="7916" w="8467">
                <a:moveTo>
                  <a:pt x="5370" y="0"/>
                </a:moveTo>
                <a:cubicBezTo>
                  <a:pt x="5145" y="0"/>
                  <a:pt x="4917" y="28"/>
                  <a:pt x="4691" y="87"/>
                </a:cubicBezTo>
                <a:cubicBezTo>
                  <a:pt x="4204" y="219"/>
                  <a:pt x="3742" y="483"/>
                  <a:pt x="3425" y="890"/>
                </a:cubicBezTo>
                <a:cubicBezTo>
                  <a:pt x="3335" y="990"/>
                  <a:pt x="3269" y="1099"/>
                  <a:pt x="3203" y="1210"/>
                </a:cubicBezTo>
                <a:cubicBezTo>
                  <a:pt x="2698" y="2013"/>
                  <a:pt x="2542" y="3028"/>
                  <a:pt x="1850" y="3699"/>
                </a:cubicBezTo>
                <a:cubicBezTo>
                  <a:pt x="1784" y="3765"/>
                  <a:pt x="1707" y="3820"/>
                  <a:pt x="1628" y="3886"/>
                </a:cubicBezTo>
                <a:cubicBezTo>
                  <a:pt x="1597" y="3908"/>
                  <a:pt x="1552" y="3939"/>
                  <a:pt x="1520" y="3974"/>
                </a:cubicBezTo>
                <a:cubicBezTo>
                  <a:pt x="1155" y="4227"/>
                  <a:pt x="769" y="4436"/>
                  <a:pt x="474" y="4766"/>
                </a:cubicBezTo>
                <a:cubicBezTo>
                  <a:pt x="122" y="5163"/>
                  <a:pt x="1" y="5681"/>
                  <a:pt x="133" y="6185"/>
                </a:cubicBezTo>
                <a:cubicBezTo>
                  <a:pt x="439" y="7364"/>
                  <a:pt x="1750" y="7826"/>
                  <a:pt x="2841" y="7903"/>
                </a:cubicBezTo>
                <a:cubicBezTo>
                  <a:pt x="2959" y="7911"/>
                  <a:pt x="3077" y="7915"/>
                  <a:pt x="3194" y="7915"/>
                </a:cubicBezTo>
                <a:cubicBezTo>
                  <a:pt x="5400" y="7915"/>
                  <a:pt x="7573" y="6455"/>
                  <a:pt x="8168" y="4283"/>
                </a:cubicBezTo>
                <a:cubicBezTo>
                  <a:pt x="8467" y="3170"/>
                  <a:pt x="8279" y="1958"/>
                  <a:pt x="7542" y="1046"/>
                </a:cubicBezTo>
                <a:cubicBezTo>
                  <a:pt x="6994" y="386"/>
                  <a:pt x="6203" y="0"/>
                  <a:pt x="5370"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7"/>
          <p:cNvSpPr txBox="1"/>
          <p:nvPr>
            <p:ph type="title"/>
          </p:nvPr>
        </p:nvSpPr>
        <p:spPr>
          <a:xfrm>
            <a:off x="720000" y="529475"/>
            <a:ext cx="4577400" cy="940800"/>
          </a:xfrm>
          <a:prstGeom prst="rect">
            <a:avLst/>
          </a:prstGeom>
        </p:spPr>
        <p:txBody>
          <a:bodyPr anchorCtr="0" anchor="t" bIns="91425" lIns="91425" spcFirstLastPara="1" rIns="91425" wrap="square" tIns="91425">
            <a:noAutofit/>
          </a:bodyPr>
          <a:lstStyle>
            <a:lvl1pPr lvl="0" algn="l">
              <a:spcBef>
                <a:spcPts val="0"/>
              </a:spcBef>
              <a:spcAft>
                <a:spcPts val="0"/>
              </a:spcAft>
              <a:buSzPts val="3000"/>
              <a:buNone/>
              <a:defRPr/>
            </a:lvl1pPr>
            <a:lvl2pPr lvl="1" algn="r">
              <a:spcBef>
                <a:spcPts val="0"/>
              </a:spcBef>
              <a:spcAft>
                <a:spcPts val="0"/>
              </a:spcAft>
              <a:buSzPts val="2800"/>
              <a:buNone/>
              <a:defRPr>
                <a:latin typeface="Roboto"/>
                <a:ea typeface="Roboto"/>
                <a:cs typeface="Roboto"/>
                <a:sym typeface="Roboto"/>
              </a:defRPr>
            </a:lvl2pPr>
            <a:lvl3pPr lvl="2" algn="r">
              <a:spcBef>
                <a:spcPts val="0"/>
              </a:spcBef>
              <a:spcAft>
                <a:spcPts val="0"/>
              </a:spcAft>
              <a:buSzPts val="2800"/>
              <a:buNone/>
              <a:defRPr>
                <a:latin typeface="Roboto"/>
                <a:ea typeface="Roboto"/>
                <a:cs typeface="Roboto"/>
                <a:sym typeface="Roboto"/>
              </a:defRPr>
            </a:lvl3pPr>
            <a:lvl4pPr lvl="3" algn="r">
              <a:spcBef>
                <a:spcPts val="0"/>
              </a:spcBef>
              <a:spcAft>
                <a:spcPts val="0"/>
              </a:spcAft>
              <a:buSzPts val="2800"/>
              <a:buNone/>
              <a:defRPr>
                <a:latin typeface="Roboto"/>
                <a:ea typeface="Roboto"/>
                <a:cs typeface="Roboto"/>
                <a:sym typeface="Roboto"/>
              </a:defRPr>
            </a:lvl4pPr>
            <a:lvl5pPr lvl="4" algn="r">
              <a:spcBef>
                <a:spcPts val="0"/>
              </a:spcBef>
              <a:spcAft>
                <a:spcPts val="0"/>
              </a:spcAft>
              <a:buSzPts val="2800"/>
              <a:buNone/>
              <a:defRPr>
                <a:latin typeface="Roboto"/>
                <a:ea typeface="Roboto"/>
                <a:cs typeface="Roboto"/>
                <a:sym typeface="Roboto"/>
              </a:defRPr>
            </a:lvl5pPr>
            <a:lvl6pPr lvl="5" algn="r">
              <a:spcBef>
                <a:spcPts val="0"/>
              </a:spcBef>
              <a:spcAft>
                <a:spcPts val="0"/>
              </a:spcAft>
              <a:buSzPts val="2800"/>
              <a:buNone/>
              <a:defRPr>
                <a:latin typeface="Roboto"/>
                <a:ea typeface="Roboto"/>
                <a:cs typeface="Roboto"/>
                <a:sym typeface="Roboto"/>
              </a:defRPr>
            </a:lvl6pPr>
            <a:lvl7pPr lvl="6" algn="r">
              <a:spcBef>
                <a:spcPts val="0"/>
              </a:spcBef>
              <a:spcAft>
                <a:spcPts val="0"/>
              </a:spcAft>
              <a:buSzPts val="2800"/>
              <a:buNone/>
              <a:defRPr>
                <a:latin typeface="Roboto"/>
                <a:ea typeface="Roboto"/>
                <a:cs typeface="Roboto"/>
                <a:sym typeface="Roboto"/>
              </a:defRPr>
            </a:lvl7pPr>
            <a:lvl8pPr lvl="7" algn="r">
              <a:spcBef>
                <a:spcPts val="0"/>
              </a:spcBef>
              <a:spcAft>
                <a:spcPts val="0"/>
              </a:spcAft>
              <a:buSzPts val="2800"/>
              <a:buNone/>
              <a:defRPr>
                <a:latin typeface="Roboto"/>
                <a:ea typeface="Roboto"/>
                <a:cs typeface="Roboto"/>
                <a:sym typeface="Roboto"/>
              </a:defRPr>
            </a:lvl8pPr>
            <a:lvl9pPr lvl="8" algn="r">
              <a:spcBef>
                <a:spcPts val="0"/>
              </a:spcBef>
              <a:spcAft>
                <a:spcPts val="0"/>
              </a:spcAft>
              <a:buSzPts val="2800"/>
              <a:buNone/>
              <a:defRPr>
                <a:latin typeface="Roboto"/>
                <a:ea typeface="Roboto"/>
                <a:cs typeface="Roboto"/>
                <a:sym typeface="Roboto"/>
              </a:defRPr>
            </a:lvl9pPr>
          </a:lstStyle>
          <a:p/>
        </p:txBody>
      </p:sp>
      <p:sp>
        <p:nvSpPr>
          <p:cNvPr id="76" name="Google Shape;76;p7"/>
          <p:cNvSpPr txBox="1"/>
          <p:nvPr>
            <p:ph idx="1" type="subTitle"/>
          </p:nvPr>
        </p:nvSpPr>
        <p:spPr>
          <a:xfrm>
            <a:off x="720000" y="1723000"/>
            <a:ext cx="4345800" cy="2096100"/>
          </a:xfrm>
          <a:prstGeom prst="rect">
            <a:avLst/>
          </a:prstGeom>
        </p:spPr>
        <p:txBody>
          <a:bodyPr anchorCtr="0" anchor="t" bIns="91425" lIns="91425" spcFirstLastPara="1" rIns="91425" wrap="square" tIns="91425">
            <a:noAutofit/>
          </a:bodyPr>
          <a:lstStyle>
            <a:lvl1pPr lvl="0" marR="245595">
              <a:lnSpc>
                <a:spcPct val="100000"/>
              </a:lnSpc>
              <a:spcBef>
                <a:spcPts val="0"/>
              </a:spcBef>
              <a:spcAft>
                <a:spcPts val="0"/>
              </a:spcAft>
              <a:buSzPts val="1400"/>
              <a:buChar char="●"/>
              <a:defRPr/>
            </a:lvl1pPr>
            <a:lvl2pPr lvl="1" algn="r">
              <a:lnSpc>
                <a:spcPct val="100000"/>
              </a:lnSpc>
              <a:spcBef>
                <a:spcPts val="1600"/>
              </a:spcBef>
              <a:spcAft>
                <a:spcPts val="0"/>
              </a:spcAft>
              <a:buSzPts val="1400"/>
              <a:buChar char="○"/>
              <a:defRPr sz="2100"/>
            </a:lvl2pPr>
            <a:lvl3pPr lvl="2" algn="r">
              <a:lnSpc>
                <a:spcPct val="100000"/>
              </a:lnSpc>
              <a:spcBef>
                <a:spcPts val="0"/>
              </a:spcBef>
              <a:spcAft>
                <a:spcPts val="0"/>
              </a:spcAft>
              <a:buSzPts val="1400"/>
              <a:buChar char="■"/>
              <a:defRPr sz="2100"/>
            </a:lvl3pPr>
            <a:lvl4pPr lvl="3" algn="r">
              <a:lnSpc>
                <a:spcPct val="100000"/>
              </a:lnSpc>
              <a:spcBef>
                <a:spcPts val="0"/>
              </a:spcBef>
              <a:spcAft>
                <a:spcPts val="0"/>
              </a:spcAft>
              <a:buSzPts val="1400"/>
              <a:buChar char="●"/>
              <a:defRPr sz="2100"/>
            </a:lvl4pPr>
            <a:lvl5pPr lvl="4" algn="r">
              <a:lnSpc>
                <a:spcPct val="100000"/>
              </a:lnSpc>
              <a:spcBef>
                <a:spcPts val="0"/>
              </a:spcBef>
              <a:spcAft>
                <a:spcPts val="0"/>
              </a:spcAft>
              <a:buSzPts val="1400"/>
              <a:buChar char="○"/>
              <a:defRPr sz="2100"/>
            </a:lvl5pPr>
            <a:lvl6pPr lvl="5" algn="r">
              <a:lnSpc>
                <a:spcPct val="100000"/>
              </a:lnSpc>
              <a:spcBef>
                <a:spcPts val="0"/>
              </a:spcBef>
              <a:spcAft>
                <a:spcPts val="0"/>
              </a:spcAft>
              <a:buSzPts val="1400"/>
              <a:buChar char="■"/>
              <a:defRPr sz="2100"/>
            </a:lvl6pPr>
            <a:lvl7pPr lvl="6" algn="r">
              <a:lnSpc>
                <a:spcPct val="100000"/>
              </a:lnSpc>
              <a:spcBef>
                <a:spcPts val="0"/>
              </a:spcBef>
              <a:spcAft>
                <a:spcPts val="0"/>
              </a:spcAft>
              <a:buSzPts val="1400"/>
              <a:buChar char="●"/>
              <a:defRPr sz="2100"/>
            </a:lvl7pPr>
            <a:lvl8pPr lvl="7" algn="r">
              <a:lnSpc>
                <a:spcPct val="100000"/>
              </a:lnSpc>
              <a:spcBef>
                <a:spcPts val="0"/>
              </a:spcBef>
              <a:spcAft>
                <a:spcPts val="0"/>
              </a:spcAft>
              <a:buSzPts val="1400"/>
              <a:buChar char="○"/>
              <a:defRPr sz="2100"/>
            </a:lvl8pPr>
            <a:lvl9pPr lvl="8" algn="r">
              <a:lnSpc>
                <a:spcPct val="100000"/>
              </a:lnSpc>
              <a:spcBef>
                <a:spcPts val="0"/>
              </a:spcBef>
              <a:spcAft>
                <a:spcPts val="0"/>
              </a:spcAft>
              <a:buSzPts val="1400"/>
              <a:buChar char="■"/>
              <a:defRPr sz="2100"/>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77" name="Shape 77"/>
        <p:cNvGrpSpPr/>
        <p:nvPr/>
      </p:nvGrpSpPr>
      <p:grpSpPr>
        <a:xfrm>
          <a:off x="0" y="0"/>
          <a:ext cx="0" cy="0"/>
          <a:chOff x="0" y="0"/>
          <a:chExt cx="0" cy="0"/>
        </a:xfrm>
      </p:grpSpPr>
      <p:sp>
        <p:nvSpPr>
          <p:cNvPr id="78" name="Google Shape;78;p8"/>
          <p:cNvSpPr/>
          <p:nvPr/>
        </p:nvSpPr>
        <p:spPr>
          <a:xfrm rot="2700000">
            <a:off x="-1303503" y="4000241"/>
            <a:ext cx="3304359" cy="1854822"/>
          </a:xfrm>
          <a:custGeom>
            <a:rect b="b" l="l" r="r" t="t"/>
            <a:pathLst>
              <a:path extrusionOk="0" h="16581" w="29539">
                <a:moveTo>
                  <a:pt x="8792" y="1"/>
                </a:moveTo>
                <a:cubicBezTo>
                  <a:pt x="720" y="1"/>
                  <a:pt x="0" y="14355"/>
                  <a:pt x="11839" y="16424"/>
                </a:cubicBezTo>
                <a:cubicBezTo>
                  <a:pt x="12453" y="16530"/>
                  <a:pt x="13108" y="16581"/>
                  <a:pt x="13790" y="16581"/>
                </a:cubicBezTo>
                <a:cubicBezTo>
                  <a:pt x="18924" y="16581"/>
                  <a:pt x="25572" y="13680"/>
                  <a:pt x="27835" y="9432"/>
                </a:cubicBezTo>
                <a:cubicBezTo>
                  <a:pt x="29539" y="5632"/>
                  <a:pt x="26611" y="3045"/>
                  <a:pt x="23147" y="3045"/>
                </a:cubicBezTo>
                <a:cubicBezTo>
                  <a:pt x="22716" y="3045"/>
                  <a:pt x="22277" y="3085"/>
                  <a:pt x="21837" y="3167"/>
                </a:cubicBezTo>
                <a:cubicBezTo>
                  <a:pt x="21813" y="3167"/>
                  <a:pt x="21803" y="3167"/>
                  <a:pt x="21782" y="3178"/>
                </a:cubicBezTo>
                <a:cubicBezTo>
                  <a:pt x="21212" y="3258"/>
                  <a:pt x="20639" y="3298"/>
                  <a:pt x="20068" y="3298"/>
                </a:cubicBezTo>
                <a:cubicBezTo>
                  <a:pt x="17960" y="3298"/>
                  <a:pt x="15878" y="2753"/>
                  <a:pt x="14042" y="1672"/>
                </a:cubicBezTo>
                <a:cubicBezTo>
                  <a:pt x="12059" y="500"/>
                  <a:pt x="10297" y="1"/>
                  <a:pt x="879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8"/>
          <p:cNvSpPr/>
          <p:nvPr/>
        </p:nvSpPr>
        <p:spPr>
          <a:xfrm rot="-723893">
            <a:off x="7505963" y="3547184"/>
            <a:ext cx="2259348" cy="2112380"/>
          </a:xfrm>
          <a:custGeom>
            <a:rect b="b" l="l" r="r" t="t"/>
            <a:pathLst>
              <a:path extrusionOk="0" h="7916" w="8467">
                <a:moveTo>
                  <a:pt x="5370" y="0"/>
                </a:moveTo>
                <a:cubicBezTo>
                  <a:pt x="5145" y="0"/>
                  <a:pt x="4917" y="28"/>
                  <a:pt x="4691" y="87"/>
                </a:cubicBezTo>
                <a:cubicBezTo>
                  <a:pt x="4204" y="219"/>
                  <a:pt x="3742" y="483"/>
                  <a:pt x="3425" y="890"/>
                </a:cubicBezTo>
                <a:cubicBezTo>
                  <a:pt x="3335" y="990"/>
                  <a:pt x="3269" y="1099"/>
                  <a:pt x="3203" y="1210"/>
                </a:cubicBezTo>
                <a:cubicBezTo>
                  <a:pt x="2698" y="2013"/>
                  <a:pt x="2542" y="3028"/>
                  <a:pt x="1850" y="3699"/>
                </a:cubicBezTo>
                <a:cubicBezTo>
                  <a:pt x="1784" y="3765"/>
                  <a:pt x="1707" y="3820"/>
                  <a:pt x="1628" y="3886"/>
                </a:cubicBezTo>
                <a:cubicBezTo>
                  <a:pt x="1597" y="3908"/>
                  <a:pt x="1552" y="3939"/>
                  <a:pt x="1520" y="3974"/>
                </a:cubicBezTo>
                <a:cubicBezTo>
                  <a:pt x="1155" y="4227"/>
                  <a:pt x="769" y="4436"/>
                  <a:pt x="474" y="4766"/>
                </a:cubicBezTo>
                <a:cubicBezTo>
                  <a:pt x="122" y="5163"/>
                  <a:pt x="1" y="5681"/>
                  <a:pt x="133" y="6185"/>
                </a:cubicBezTo>
                <a:cubicBezTo>
                  <a:pt x="439" y="7364"/>
                  <a:pt x="1750" y="7826"/>
                  <a:pt x="2841" y="7903"/>
                </a:cubicBezTo>
                <a:cubicBezTo>
                  <a:pt x="2959" y="7911"/>
                  <a:pt x="3077" y="7915"/>
                  <a:pt x="3194" y="7915"/>
                </a:cubicBezTo>
                <a:cubicBezTo>
                  <a:pt x="5400" y="7915"/>
                  <a:pt x="7573" y="6455"/>
                  <a:pt x="8168" y="4283"/>
                </a:cubicBezTo>
                <a:cubicBezTo>
                  <a:pt x="8467" y="3170"/>
                  <a:pt x="8279" y="1958"/>
                  <a:pt x="7542" y="1046"/>
                </a:cubicBezTo>
                <a:cubicBezTo>
                  <a:pt x="6994" y="386"/>
                  <a:pt x="6203" y="0"/>
                  <a:pt x="5370" y="0"/>
                </a:cubicBezTo>
                <a:close/>
              </a:path>
            </a:pathLst>
          </a:custGeom>
          <a:solidFill>
            <a:srgbClr val="A7DD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8"/>
          <p:cNvSpPr/>
          <p:nvPr/>
        </p:nvSpPr>
        <p:spPr>
          <a:xfrm rot="-582770">
            <a:off x="-712642" y="-558230"/>
            <a:ext cx="3304335" cy="1854808"/>
          </a:xfrm>
          <a:custGeom>
            <a:rect b="b" l="l" r="r" t="t"/>
            <a:pathLst>
              <a:path extrusionOk="0" h="16581" w="29539">
                <a:moveTo>
                  <a:pt x="8792" y="1"/>
                </a:moveTo>
                <a:cubicBezTo>
                  <a:pt x="720" y="1"/>
                  <a:pt x="0" y="14355"/>
                  <a:pt x="11839" y="16424"/>
                </a:cubicBezTo>
                <a:cubicBezTo>
                  <a:pt x="12453" y="16530"/>
                  <a:pt x="13108" y="16581"/>
                  <a:pt x="13790" y="16581"/>
                </a:cubicBezTo>
                <a:cubicBezTo>
                  <a:pt x="18924" y="16581"/>
                  <a:pt x="25572" y="13680"/>
                  <a:pt x="27835" y="9432"/>
                </a:cubicBezTo>
                <a:cubicBezTo>
                  <a:pt x="29539" y="5632"/>
                  <a:pt x="26611" y="3045"/>
                  <a:pt x="23147" y="3045"/>
                </a:cubicBezTo>
                <a:cubicBezTo>
                  <a:pt x="22716" y="3045"/>
                  <a:pt x="22277" y="3085"/>
                  <a:pt x="21837" y="3167"/>
                </a:cubicBezTo>
                <a:cubicBezTo>
                  <a:pt x="21813" y="3167"/>
                  <a:pt x="21803" y="3167"/>
                  <a:pt x="21782" y="3178"/>
                </a:cubicBezTo>
                <a:cubicBezTo>
                  <a:pt x="21212" y="3258"/>
                  <a:pt x="20639" y="3298"/>
                  <a:pt x="20068" y="3298"/>
                </a:cubicBezTo>
                <a:cubicBezTo>
                  <a:pt x="17960" y="3298"/>
                  <a:pt x="15878" y="2753"/>
                  <a:pt x="14042" y="1672"/>
                </a:cubicBezTo>
                <a:cubicBezTo>
                  <a:pt x="12059" y="500"/>
                  <a:pt x="10297" y="1"/>
                  <a:pt x="879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8"/>
          <p:cNvSpPr/>
          <p:nvPr/>
        </p:nvSpPr>
        <p:spPr>
          <a:xfrm rot="5400000">
            <a:off x="8002337" y="-513781"/>
            <a:ext cx="1809059" cy="1691372"/>
          </a:xfrm>
          <a:custGeom>
            <a:rect b="b" l="l" r="r" t="t"/>
            <a:pathLst>
              <a:path extrusionOk="0" h="7916" w="8467">
                <a:moveTo>
                  <a:pt x="5370" y="0"/>
                </a:moveTo>
                <a:cubicBezTo>
                  <a:pt x="5145" y="0"/>
                  <a:pt x="4917" y="28"/>
                  <a:pt x="4691" y="87"/>
                </a:cubicBezTo>
                <a:cubicBezTo>
                  <a:pt x="4204" y="219"/>
                  <a:pt x="3742" y="483"/>
                  <a:pt x="3425" y="890"/>
                </a:cubicBezTo>
                <a:cubicBezTo>
                  <a:pt x="3335" y="990"/>
                  <a:pt x="3269" y="1099"/>
                  <a:pt x="3203" y="1210"/>
                </a:cubicBezTo>
                <a:cubicBezTo>
                  <a:pt x="2698" y="2013"/>
                  <a:pt x="2542" y="3028"/>
                  <a:pt x="1850" y="3699"/>
                </a:cubicBezTo>
                <a:cubicBezTo>
                  <a:pt x="1784" y="3765"/>
                  <a:pt x="1707" y="3820"/>
                  <a:pt x="1628" y="3886"/>
                </a:cubicBezTo>
                <a:cubicBezTo>
                  <a:pt x="1597" y="3908"/>
                  <a:pt x="1552" y="3939"/>
                  <a:pt x="1520" y="3974"/>
                </a:cubicBezTo>
                <a:cubicBezTo>
                  <a:pt x="1155" y="4227"/>
                  <a:pt x="769" y="4436"/>
                  <a:pt x="474" y="4766"/>
                </a:cubicBezTo>
                <a:cubicBezTo>
                  <a:pt x="122" y="5163"/>
                  <a:pt x="1" y="5681"/>
                  <a:pt x="133" y="6185"/>
                </a:cubicBezTo>
                <a:cubicBezTo>
                  <a:pt x="439" y="7364"/>
                  <a:pt x="1750" y="7826"/>
                  <a:pt x="2841" y="7903"/>
                </a:cubicBezTo>
                <a:cubicBezTo>
                  <a:pt x="2959" y="7911"/>
                  <a:pt x="3077" y="7915"/>
                  <a:pt x="3194" y="7915"/>
                </a:cubicBezTo>
                <a:cubicBezTo>
                  <a:pt x="5400" y="7915"/>
                  <a:pt x="7573" y="6455"/>
                  <a:pt x="8168" y="4283"/>
                </a:cubicBezTo>
                <a:cubicBezTo>
                  <a:pt x="8467" y="3170"/>
                  <a:pt x="8279" y="1958"/>
                  <a:pt x="7542" y="1046"/>
                </a:cubicBezTo>
                <a:cubicBezTo>
                  <a:pt x="6994" y="386"/>
                  <a:pt x="6203" y="0"/>
                  <a:pt x="5370" y="0"/>
                </a:cubicBezTo>
                <a:close/>
              </a:path>
            </a:pathLst>
          </a:custGeom>
          <a:solidFill>
            <a:srgbClr val="A7DD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8"/>
          <p:cNvSpPr/>
          <p:nvPr/>
        </p:nvSpPr>
        <p:spPr>
          <a:xfrm rot="-3071962">
            <a:off x="3412652" y="-1139799"/>
            <a:ext cx="2318701" cy="2158981"/>
          </a:xfrm>
          <a:custGeom>
            <a:rect b="b" l="l" r="r" t="t"/>
            <a:pathLst>
              <a:path extrusionOk="0" h="8989" w="9654">
                <a:moveTo>
                  <a:pt x="4276" y="1"/>
                </a:moveTo>
                <a:cubicBezTo>
                  <a:pt x="2228" y="1"/>
                  <a:pt x="1" y="2713"/>
                  <a:pt x="1793" y="5841"/>
                </a:cubicBezTo>
                <a:cubicBezTo>
                  <a:pt x="2718" y="7458"/>
                  <a:pt x="5202" y="8989"/>
                  <a:pt x="7214" y="8989"/>
                </a:cubicBezTo>
                <a:cubicBezTo>
                  <a:pt x="7447" y="8989"/>
                  <a:pt x="7674" y="8968"/>
                  <a:pt x="7891" y="8925"/>
                </a:cubicBezTo>
                <a:cubicBezTo>
                  <a:pt x="9654" y="8428"/>
                  <a:pt x="9498" y="6557"/>
                  <a:pt x="8277" y="5542"/>
                </a:cubicBezTo>
                <a:lnTo>
                  <a:pt x="8266" y="5532"/>
                </a:lnTo>
                <a:cubicBezTo>
                  <a:pt x="7484" y="4816"/>
                  <a:pt x="6956" y="3870"/>
                  <a:pt x="6789" y="2824"/>
                </a:cubicBezTo>
                <a:cubicBezTo>
                  <a:pt x="6466" y="816"/>
                  <a:pt x="5398" y="1"/>
                  <a:pt x="427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3" name="Google Shape;83;p8"/>
          <p:cNvGrpSpPr/>
          <p:nvPr/>
        </p:nvGrpSpPr>
        <p:grpSpPr>
          <a:xfrm>
            <a:off x="268794" y="197171"/>
            <a:ext cx="683069" cy="601200"/>
            <a:chOff x="7650183" y="2024411"/>
            <a:chExt cx="271016" cy="238534"/>
          </a:xfrm>
        </p:grpSpPr>
        <p:sp>
          <p:nvSpPr>
            <p:cNvPr id="84" name="Google Shape;84;p8"/>
            <p:cNvSpPr/>
            <p:nvPr/>
          </p:nvSpPr>
          <p:spPr>
            <a:xfrm>
              <a:off x="7815363" y="2046274"/>
              <a:ext cx="85043" cy="59878"/>
            </a:xfrm>
            <a:custGeom>
              <a:rect b="b" l="l" r="r" t="t"/>
              <a:pathLst>
                <a:path extrusionOk="0" h="671" w="953">
                  <a:moveTo>
                    <a:pt x="554" y="0"/>
                  </a:moveTo>
                  <a:cubicBezTo>
                    <a:pt x="383" y="0"/>
                    <a:pt x="211" y="131"/>
                    <a:pt x="107" y="260"/>
                  </a:cubicBezTo>
                  <a:cubicBezTo>
                    <a:pt x="0" y="435"/>
                    <a:pt x="149" y="671"/>
                    <a:pt x="336" y="671"/>
                  </a:cubicBezTo>
                  <a:cubicBezTo>
                    <a:pt x="361" y="671"/>
                    <a:pt x="387" y="666"/>
                    <a:pt x="414" y="657"/>
                  </a:cubicBezTo>
                  <a:cubicBezTo>
                    <a:pt x="636" y="580"/>
                    <a:pt x="953" y="218"/>
                    <a:pt x="688" y="31"/>
                  </a:cubicBezTo>
                  <a:cubicBezTo>
                    <a:pt x="645" y="9"/>
                    <a:pt x="599" y="0"/>
                    <a:pt x="55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8"/>
            <p:cNvSpPr/>
            <p:nvPr/>
          </p:nvSpPr>
          <p:spPr>
            <a:xfrm>
              <a:off x="7739957" y="2097319"/>
              <a:ext cx="106014" cy="68891"/>
            </a:xfrm>
            <a:custGeom>
              <a:rect b="b" l="l" r="r" t="t"/>
              <a:pathLst>
                <a:path extrusionOk="0" h="772" w="1188">
                  <a:moveTo>
                    <a:pt x="695" y="1"/>
                  </a:moveTo>
                  <a:cubicBezTo>
                    <a:pt x="398" y="1"/>
                    <a:pt x="1" y="361"/>
                    <a:pt x="226" y="648"/>
                  </a:cubicBezTo>
                  <a:cubicBezTo>
                    <a:pt x="291" y="735"/>
                    <a:pt x="373" y="772"/>
                    <a:pt x="458" y="772"/>
                  </a:cubicBezTo>
                  <a:cubicBezTo>
                    <a:pt x="799" y="772"/>
                    <a:pt x="1188" y="186"/>
                    <a:pt x="765" y="8"/>
                  </a:cubicBezTo>
                  <a:cubicBezTo>
                    <a:pt x="742" y="3"/>
                    <a:pt x="719" y="1"/>
                    <a:pt x="69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8"/>
            <p:cNvSpPr/>
            <p:nvPr/>
          </p:nvSpPr>
          <p:spPr>
            <a:xfrm>
              <a:off x="7666960" y="2155413"/>
              <a:ext cx="100303" cy="72996"/>
            </a:xfrm>
            <a:custGeom>
              <a:rect b="b" l="l" r="r" t="t"/>
              <a:pathLst>
                <a:path extrusionOk="0" h="818" w="1124">
                  <a:moveTo>
                    <a:pt x="687" y="0"/>
                  </a:moveTo>
                  <a:cubicBezTo>
                    <a:pt x="370" y="0"/>
                    <a:pt x="1" y="382"/>
                    <a:pt x="238" y="678"/>
                  </a:cubicBezTo>
                  <a:cubicBezTo>
                    <a:pt x="312" y="776"/>
                    <a:pt x="406" y="817"/>
                    <a:pt x="504" y="817"/>
                  </a:cubicBezTo>
                  <a:cubicBezTo>
                    <a:pt x="801" y="817"/>
                    <a:pt x="1123" y="440"/>
                    <a:pt x="964" y="150"/>
                  </a:cubicBezTo>
                  <a:cubicBezTo>
                    <a:pt x="895" y="44"/>
                    <a:pt x="794" y="0"/>
                    <a:pt x="68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8"/>
            <p:cNvSpPr/>
            <p:nvPr/>
          </p:nvSpPr>
          <p:spPr>
            <a:xfrm>
              <a:off x="7710776" y="2082416"/>
              <a:ext cx="982" cy="89"/>
            </a:xfrm>
            <a:custGeom>
              <a:rect b="b" l="l" r="r" t="t"/>
              <a:pathLst>
                <a:path extrusionOk="0" h="1" w="11">
                  <a:moveTo>
                    <a:pt x="0" y="1"/>
                  </a:moveTo>
                  <a:lnTo>
                    <a:pt x="11"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8"/>
            <p:cNvSpPr/>
            <p:nvPr/>
          </p:nvSpPr>
          <p:spPr>
            <a:xfrm>
              <a:off x="7650183" y="2082416"/>
              <a:ext cx="98161" cy="58004"/>
            </a:xfrm>
            <a:custGeom>
              <a:rect b="b" l="l" r="r" t="t"/>
              <a:pathLst>
                <a:path extrusionOk="0" h="650" w="1100">
                  <a:moveTo>
                    <a:pt x="679" y="1"/>
                  </a:moveTo>
                  <a:cubicBezTo>
                    <a:pt x="262" y="11"/>
                    <a:pt x="0" y="649"/>
                    <a:pt x="517" y="649"/>
                  </a:cubicBezTo>
                  <a:cubicBezTo>
                    <a:pt x="530" y="649"/>
                    <a:pt x="544" y="649"/>
                    <a:pt x="558" y="648"/>
                  </a:cubicBezTo>
                  <a:cubicBezTo>
                    <a:pt x="801" y="606"/>
                    <a:pt x="1099" y="11"/>
                    <a:pt x="714" y="11"/>
                  </a:cubicBezTo>
                  <a:cubicBezTo>
                    <a:pt x="690" y="11"/>
                    <a:pt x="679" y="1"/>
                    <a:pt x="67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8"/>
            <p:cNvSpPr/>
            <p:nvPr/>
          </p:nvSpPr>
          <p:spPr>
            <a:xfrm>
              <a:off x="7729605" y="2024411"/>
              <a:ext cx="90398" cy="57380"/>
            </a:xfrm>
            <a:custGeom>
              <a:rect b="b" l="l" r="r" t="t"/>
              <a:pathLst>
                <a:path extrusionOk="0" h="643" w="1013">
                  <a:moveTo>
                    <a:pt x="648" y="1"/>
                  </a:moveTo>
                  <a:cubicBezTo>
                    <a:pt x="85" y="1"/>
                    <a:pt x="0" y="642"/>
                    <a:pt x="406" y="642"/>
                  </a:cubicBezTo>
                  <a:cubicBezTo>
                    <a:pt x="452" y="642"/>
                    <a:pt x="503" y="634"/>
                    <a:pt x="561" y="616"/>
                  </a:cubicBezTo>
                  <a:cubicBezTo>
                    <a:pt x="770" y="505"/>
                    <a:pt x="1013" y="56"/>
                    <a:pt x="64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8"/>
            <p:cNvSpPr/>
            <p:nvPr/>
          </p:nvSpPr>
          <p:spPr>
            <a:xfrm>
              <a:off x="7820182" y="2124625"/>
              <a:ext cx="101017" cy="66571"/>
            </a:xfrm>
            <a:custGeom>
              <a:rect b="b" l="l" r="r" t="t"/>
              <a:pathLst>
                <a:path extrusionOk="0" h="746" w="1132">
                  <a:moveTo>
                    <a:pt x="745" y="1"/>
                  </a:moveTo>
                  <a:lnTo>
                    <a:pt x="745" y="1"/>
                  </a:lnTo>
                  <a:cubicBezTo>
                    <a:pt x="1" y="91"/>
                    <a:pt x="64" y="746"/>
                    <a:pt x="426" y="746"/>
                  </a:cubicBezTo>
                  <a:cubicBezTo>
                    <a:pt x="497" y="746"/>
                    <a:pt x="579" y="721"/>
                    <a:pt x="669" y="661"/>
                  </a:cubicBezTo>
                  <a:cubicBezTo>
                    <a:pt x="856" y="519"/>
                    <a:pt x="1131" y="56"/>
                    <a:pt x="74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8"/>
            <p:cNvSpPr/>
            <p:nvPr/>
          </p:nvSpPr>
          <p:spPr>
            <a:xfrm>
              <a:off x="7744865" y="2197801"/>
              <a:ext cx="88791" cy="65143"/>
            </a:xfrm>
            <a:custGeom>
              <a:rect b="b" l="l" r="r" t="t"/>
              <a:pathLst>
                <a:path extrusionOk="0" h="730" w="995">
                  <a:moveTo>
                    <a:pt x="597" y="1"/>
                  </a:moveTo>
                  <a:cubicBezTo>
                    <a:pt x="412" y="1"/>
                    <a:pt x="237" y="141"/>
                    <a:pt x="126" y="280"/>
                  </a:cubicBezTo>
                  <a:cubicBezTo>
                    <a:pt x="0" y="479"/>
                    <a:pt x="183" y="729"/>
                    <a:pt x="393" y="729"/>
                  </a:cubicBezTo>
                  <a:cubicBezTo>
                    <a:pt x="439" y="729"/>
                    <a:pt x="487" y="717"/>
                    <a:pt x="533" y="689"/>
                  </a:cubicBezTo>
                  <a:cubicBezTo>
                    <a:pt x="731" y="568"/>
                    <a:pt x="995" y="161"/>
                    <a:pt x="699" y="16"/>
                  </a:cubicBezTo>
                  <a:cubicBezTo>
                    <a:pt x="665" y="5"/>
                    <a:pt x="631" y="1"/>
                    <a:pt x="59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2" name="Google Shape;92;p8"/>
          <p:cNvSpPr/>
          <p:nvPr/>
        </p:nvSpPr>
        <p:spPr>
          <a:xfrm>
            <a:off x="7576725" y="167501"/>
            <a:ext cx="665853" cy="822221"/>
          </a:xfrm>
          <a:custGeom>
            <a:rect b="b" l="l" r="r" t="t"/>
            <a:pathLst>
              <a:path extrusionOk="0" h="3865" w="3130">
                <a:moveTo>
                  <a:pt x="703" y="1"/>
                </a:moveTo>
                <a:cubicBezTo>
                  <a:pt x="606" y="1"/>
                  <a:pt x="510" y="21"/>
                  <a:pt x="421" y="65"/>
                </a:cubicBezTo>
                <a:cubicBezTo>
                  <a:pt x="199" y="176"/>
                  <a:pt x="67" y="406"/>
                  <a:pt x="35" y="660"/>
                </a:cubicBezTo>
                <a:cubicBezTo>
                  <a:pt x="1" y="903"/>
                  <a:pt x="67" y="1143"/>
                  <a:pt x="167" y="1376"/>
                </a:cubicBezTo>
                <a:cubicBezTo>
                  <a:pt x="265" y="1595"/>
                  <a:pt x="397" y="1804"/>
                  <a:pt x="529" y="2015"/>
                </a:cubicBezTo>
                <a:cubicBezTo>
                  <a:pt x="870" y="2596"/>
                  <a:pt x="1148" y="3215"/>
                  <a:pt x="1322" y="3865"/>
                </a:cubicBezTo>
                <a:cubicBezTo>
                  <a:pt x="1621" y="3423"/>
                  <a:pt x="1951" y="3027"/>
                  <a:pt x="2257" y="2610"/>
                </a:cubicBezTo>
                <a:cubicBezTo>
                  <a:pt x="2588" y="2158"/>
                  <a:pt x="2897" y="1672"/>
                  <a:pt x="3039" y="1133"/>
                </a:cubicBezTo>
                <a:cubicBezTo>
                  <a:pt x="3095" y="903"/>
                  <a:pt x="3129" y="628"/>
                  <a:pt x="2963" y="440"/>
                </a:cubicBezTo>
                <a:cubicBezTo>
                  <a:pt x="2868" y="325"/>
                  <a:pt x="2724" y="273"/>
                  <a:pt x="2574" y="273"/>
                </a:cubicBezTo>
                <a:cubicBezTo>
                  <a:pt x="2466" y="273"/>
                  <a:pt x="2355" y="301"/>
                  <a:pt x="2257" y="350"/>
                </a:cubicBezTo>
                <a:cubicBezTo>
                  <a:pt x="2038" y="451"/>
                  <a:pt x="1874" y="649"/>
                  <a:pt x="1718" y="847"/>
                </a:cubicBezTo>
                <a:cubicBezTo>
                  <a:pt x="1621" y="615"/>
                  <a:pt x="1488" y="406"/>
                  <a:pt x="1301" y="242"/>
                </a:cubicBezTo>
                <a:cubicBezTo>
                  <a:pt x="1141" y="98"/>
                  <a:pt x="919" y="1"/>
                  <a:pt x="703" y="1"/>
                </a:cubicBezTo>
                <a:close/>
              </a:path>
            </a:pathLst>
          </a:custGeom>
          <a:solidFill>
            <a:srgbClr val="EF8F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8"/>
          <p:cNvSpPr txBox="1"/>
          <p:nvPr>
            <p:ph type="title"/>
          </p:nvPr>
        </p:nvSpPr>
        <p:spPr>
          <a:xfrm>
            <a:off x="815250" y="1711350"/>
            <a:ext cx="7513500" cy="1111200"/>
          </a:xfrm>
          <a:prstGeom prst="rect">
            <a:avLst/>
          </a:prstGeom>
        </p:spPr>
        <p:txBody>
          <a:bodyPr anchorCtr="0" anchor="b" bIns="91425" lIns="91425" spcFirstLastPara="1" rIns="91425" wrap="square" tIns="91425">
            <a:noAutofit/>
          </a:bodyPr>
          <a:lstStyle>
            <a:lvl1pPr lvl="0">
              <a:spcBef>
                <a:spcPts val="0"/>
              </a:spcBef>
              <a:spcAft>
                <a:spcPts val="0"/>
              </a:spcAft>
              <a:buSzPts val="4800"/>
              <a:buNone/>
              <a:defRPr sz="72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94" name="Shape 94"/>
        <p:cNvGrpSpPr/>
        <p:nvPr/>
      </p:nvGrpSpPr>
      <p:grpSpPr>
        <a:xfrm>
          <a:off x="0" y="0"/>
          <a:ext cx="0" cy="0"/>
          <a:chOff x="0" y="0"/>
          <a:chExt cx="0" cy="0"/>
        </a:xfrm>
      </p:grpSpPr>
      <p:sp>
        <p:nvSpPr>
          <p:cNvPr id="95" name="Google Shape;95;p9"/>
          <p:cNvSpPr/>
          <p:nvPr/>
        </p:nvSpPr>
        <p:spPr>
          <a:xfrm flipH="1" rot="-2082414">
            <a:off x="7513722" y="4000207"/>
            <a:ext cx="3304327" cy="1854804"/>
          </a:xfrm>
          <a:custGeom>
            <a:rect b="b" l="l" r="r" t="t"/>
            <a:pathLst>
              <a:path extrusionOk="0" h="16581" w="29539">
                <a:moveTo>
                  <a:pt x="8792" y="1"/>
                </a:moveTo>
                <a:cubicBezTo>
                  <a:pt x="720" y="1"/>
                  <a:pt x="0" y="14355"/>
                  <a:pt x="11839" y="16424"/>
                </a:cubicBezTo>
                <a:cubicBezTo>
                  <a:pt x="12453" y="16530"/>
                  <a:pt x="13108" y="16581"/>
                  <a:pt x="13790" y="16581"/>
                </a:cubicBezTo>
                <a:cubicBezTo>
                  <a:pt x="18924" y="16581"/>
                  <a:pt x="25572" y="13680"/>
                  <a:pt x="27835" y="9432"/>
                </a:cubicBezTo>
                <a:cubicBezTo>
                  <a:pt x="29539" y="5632"/>
                  <a:pt x="26611" y="3045"/>
                  <a:pt x="23147" y="3045"/>
                </a:cubicBezTo>
                <a:cubicBezTo>
                  <a:pt x="22716" y="3045"/>
                  <a:pt x="22277" y="3085"/>
                  <a:pt x="21837" y="3167"/>
                </a:cubicBezTo>
                <a:cubicBezTo>
                  <a:pt x="21813" y="3167"/>
                  <a:pt x="21803" y="3167"/>
                  <a:pt x="21782" y="3178"/>
                </a:cubicBezTo>
                <a:cubicBezTo>
                  <a:pt x="21212" y="3258"/>
                  <a:pt x="20639" y="3298"/>
                  <a:pt x="20068" y="3298"/>
                </a:cubicBezTo>
                <a:cubicBezTo>
                  <a:pt x="17960" y="3298"/>
                  <a:pt x="15878" y="2753"/>
                  <a:pt x="14042" y="1672"/>
                </a:cubicBezTo>
                <a:cubicBezTo>
                  <a:pt x="12059" y="500"/>
                  <a:pt x="10297" y="1"/>
                  <a:pt x="879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9"/>
          <p:cNvSpPr/>
          <p:nvPr/>
        </p:nvSpPr>
        <p:spPr>
          <a:xfrm flipH="1" rot="-5400000">
            <a:off x="-575251" y="-638118"/>
            <a:ext cx="2005409" cy="1874944"/>
          </a:xfrm>
          <a:custGeom>
            <a:rect b="b" l="l" r="r" t="t"/>
            <a:pathLst>
              <a:path extrusionOk="0" h="7916" w="8467">
                <a:moveTo>
                  <a:pt x="5370" y="0"/>
                </a:moveTo>
                <a:cubicBezTo>
                  <a:pt x="5145" y="0"/>
                  <a:pt x="4917" y="28"/>
                  <a:pt x="4691" y="87"/>
                </a:cubicBezTo>
                <a:cubicBezTo>
                  <a:pt x="4204" y="219"/>
                  <a:pt x="3742" y="483"/>
                  <a:pt x="3425" y="890"/>
                </a:cubicBezTo>
                <a:cubicBezTo>
                  <a:pt x="3335" y="990"/>
                  <a:pt x="3269" y="1099"/>
                  <a:pt x="3203" y="1210"/>
                </a:cubicBezTo>
                <a:cubicBezTo>
                  <a:pt x="2698" y="2013"/>
                  <a:pt x="2542" y="3028"/>
                  <a:pt x="1850" y="3699"/>
                </a:cubicBezTo>
                <a:cubicBezTo>
                  <a:pt x="1784" y="3765"/>
                  <a:pt x="1707" y="3820"/>
                  <a:pt x="1628" y="3886"/>
                </a:cubicBezTo>
                <a:cubicBezTo>
                  <a:pt x="1597" y="3908"/>
                  <a:pt x="1552" y="3939"/>
                  <a:pt x="1520" y="3974"/>
                </a:cubicBezTo>
                <a:cubicBezTo>
                  <a:pt x="1155" y="4227"/>
                  <a:pt x="769" y="4436"/>
                  <a:pt x="474" y="4766"/>
                </a:cubicBezTo>
                <a:cubicBezTo>
                  <a:pt x="122" y="5163"/>
                  <a:pt x="1" y="5681"/>
                  <a:pt x="133" y="6185"/>
                </a:cubicBezTo>
                <a:cubicBezTo>
                  <a:pt x="439" y="7364"/>
                  <a:pt x="1750" y="7826"/>
                  <a:pt x="2841" y="7903"/>
                </a:cubicBezTo>
                <a:cubicBezTo>
                  <a:pt x="2959" y="7911"/>
                  <a:pt x="3077" y="7915"/>
                  <a:pt x="3194" y="7915"/>
                </a:cubicBezTo>
                <a:cubicBezTo>
                  <a:pt x="5400" y="7915"/>
                  <a:pt x="7573" y="6455"/>
                  <a:pt x="8168" y="4283"/>
                </a:cubicBezTo>
                <a:cubicBezTo>
                  <a:pt x="8467" y="3170"/>
                  <a:pt x="8279" y="1958"/>
                  <a:pt x="7542" y="1046"/>
                </a:cubicBezTo>
                <a:cubicBezTo>
                  <a:pt x="6994" y="386"/>
                  <a:pt x="6203" y="0"/>
                  <a:pt x="5370"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7" name="Google Shape;97;p9"/>
          <p:cNvGrpSpPr/>
          <p:nvPr/>
        </p:nvGrpSpPr>
        <p:grpSpPr>
          <a:xfrm flipH="1">
            <a:off x="538144" y="239396"/>
            <a:ext cx="683069" cy="601200"/>
            <a:chOff x="7650183" y="2024411"/>
            <a:chExt cx="271016" cy="238534"/>
          </a:xfrm>
        </p:grpSpPr>
        <p:sp>
          <p:nvSpPr>
            <p:cNvPr id="98" name="Google Shape;98;p9"/>
            <p:cNvSpPr/>
            <p:nvPr/>
          </p:nvSpPr>
          <p:spPr>
            <a:xfrm>
              <a:off x="7815363" y="2046274"/>
              <a:ext cx="85043" cy="59878"/>
            </a:xfrm>
            <a:custGeom>
              <a:rect b="b" l="l" r="r" t="t"/>
              <a:pathLst>
                <a:path extrusionOk="0" h="671" w="953">
                  <a:moveTo>
                    <a:pt x="554" y="0"/>
                  </a:moveTo>
                  <a:cubicBezTo>
                    <a:pt x="383" y="0"/>
                    <a:pt x="211" y="131"/>
                    <a:pt x="107" y="260"/>
                  </a:cubicBezTo>
                  <a:cubicBezTo>
                    <a:pt x="0" y="435"/>
                    <a:pt x="149" y="671"/>
                    <a:pt x="336" y="671"/>
                  </a:cubicBezTo>
                  <a:cubicBezTo>
                    <a:pt x="361" y="671"/>
                    <a:pt x="387" y="666"/>
                    <a:pt x="414" y="657"/>
                  </a:cubicBezTo>
                  <a:cubicBezTo>
                    <a:pt x="636" y="580"/>
                    <a:pt x="953" y="218"/>
                    <a:pt x="688" y="31"/>
                  </a:cubicBezTo>
                  <a:cubicBezTo>
                    <a:pt x="645" y="9"/>
                    <a:pt x="599" y="0"/>
                    <a:pt x="55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9"/>
            <p:cNvSpPr/>
            <p:nvPr/>
          </p:nvSpPr>
          <p:spPr>
            <a:xfrm>
              <a:off x="7739957" y="2097319"/>
              <a:ext cx="106014" cy="68891"/>
            </a:xfrm>
            <a:custGeom>
              <a:rect b="b" l="l" r="r" t="t"/>
              <a:pathLst>
                <a:path extrusionOk="0" h="772" w="1188">
                  <a:moveTo>
                    <a:pt x="695" y="1"/>
                  </a:moveTo>
                  <a:cubicBezTo>
                    <a:pt x="398" y="1"/>
                    <a:pt x="1" y="361"/>
                    <a:pt x="226" y="648"/>
                  </a:cubicBezTo>
                  <a:cubicBezTo>
                    <a:pt x="291" y="735"/>
                    <a:pt x="373" y="772"/>
                    <a:pt x="458" y="772"/>
                  </a:cubicBezTo>
                  <a:cubicBezTo>
                    <a:pt x="799" y="772"/>
                    <a:pt x="1188" y="186"/>
                    <a:pt x="765" y="8"/>
                  </a:cubicBezTo>
                  <a:cubicBezTo>
                    <a:pt x="742" y="3"/>
                    <a:pt x="719" y="1"/>
                    <a:pt x="69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9"/>
            <p:cNvSpPr/>
            <p:nvPr/>
          </p:nvSpPr>
          <p:spPr>
            <a:xfrm>
              <a:off x="7666960" y="2155413"/>
              <a:ext cx="100303" cy="72996"/>
            </a:xfrm>
            <a:custGeom>
              <a:rect b="b" l="l" r="r" t="t"/>
              <a:pathLst>
                <a:path extrusionOk="0" h="818" w="1124">
                  <a:moveTo>
                    <a:pt x="687" y="0"/>
                  </a:moveTo>
                  <a:cubicBezTo>
                    <a:pt x="370" y="0"/>
                    <a:pt x="1" y="382"/>
                    <a:pt x="238" y="678"/>
                  </a:cubicBezTo>
                  <a:cubicBezTo>
                    <a:pt x="312" y="776"/>
                    <a:pt x="406" y="817"/>
                    <a:pt x="504" y="817"/>
                  </a:cubicBezTo>
                  <a:cubicBezTo>
                    <a:pt x="801" y="817"/>
                    <a:pt x="1123" y="440"/>
                    <a:pt x="964" y="150"/>
                  </a:cubicBezTo>
                  <a:cubicBezTo>
                    <a:pt x="895" y="44"/>
                    <a:pt x="794" y="0"/>
                    <a:pt x="68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9"/>
            <p:cNvSpPr/>
            <p:nvPr/>
          </p:nvSpPr>
          <p:spPr>
            <a:xfrm>
              <a:off x="7710776" y="2082416"/>
              <a:ext cx="982" cy="89"/>
            </a:xfrm>
            <a:custGeom>
              <a:rect b="b" l="l" r="r" t="t"/>
              <a:pathLst>
                <a:path extrusionOk="0" h="1" w="11">
                  <a:moveTo>
                    <a:pt x="0" y="1"/>
                  </a:moveTo>
                  <a:lnTo>
                    <a:pt x="11"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9"/>
            <p:cNvSpPr/>
            <p:nvPr/>
          </p:nvSpPr>
          <p:spPr>
            <a:xfrm>
              <a:off x="7650183" y="2082416"/>
              <a:ext cx="98161" cy="58004"/>
            </a:xfrm>
            <a:custGeom>
              <a:rect b="b" l="l" r="r" t="t"/>
              <a:pathLst>
                <a:path extrusionOk="0" h="650" w="1100">
                  <a:moveTo>
                    <a:pt x="679" y="1"/>
                  </a:moveTo>
                  <a:cubicBezTo>
                    <a:pt x="262" y="11"/>
                    <a:pt x="0" y="649"/>
                    <a:pt x="517" y="649"/>
                  </a:cubicBezTo>
                  <a:cubicBezTo>
                    <a:pt x="530" y="649"/>
                    <a:pt x="544" y="649"/>
                    <a:pt x="558" y="648"/>
                  </a:cubicBezTo>
                  <a:cubicBezTo>
                    <a:pt x="801" y="606"/>
                    <a:pt x="1099" y="11"/>
                    <a:pt x="714" y="11"/>
                  </a:cubicBezTo>
                  <a:cubicBezTo>
                    <a:pt x="690" y="11"/>
                    <a:pt x="679" y="1"/>
                    <a:pt x="67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9"/>
            <p:cNvSpPr/>
            <p:nvPr/>
          </p:nvSpPr>
          <p:spPr>
            <a:xfrm>
              <a:off x="7729605" y="2024411"/>
              <a:ext cx="90398" cy="57380"/>
            </a:xfrm>
            <a:custGeom>
              <a:rect b="b" l="l" r="r" t="t"/>
              <a:pathLst>
                <a:path extrusionOk="0" h="643" w="1013">
                  <a:moveTo>
                    <a:pt x="648" y="1"/>
                  </a:moveTo>
                  <a:cubicBezTo>
                    <a:pt x="85" y="1"/>
                    <a:pt x="0" y="642"/>
                    <a:pt x="406" y="642"/>
                  </a:cubicBezTo>
                  <a:cubicBezTo>
                    <a:pt x="452" y="642"/>
                    <a:pt x="503" y="634"/>
                    <a:pt x="561" y="616"/>
                  </a:cubicBezTo>
                  <a:cubicBezTo>
                    <a:pt x="770" y="505"/>
                    <a:pt x="1013" y="56"/>
                    <a:pt x="64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9"/>
            <p:cNvSpPr/>
            <p:nvPr/>
          </p:nvSpPr>
          <p:spPr>
            <a:xfrm>
              <a:off x="7820182" y="2124625"/>
              <a:ext cx="101017" cy="66571"/>
            </a:xfrm>
            <a:custGeom>
              <a:rect b="b" l="l" r="r" t="t"/>
              <a:pathLst>
                <a:path extrusionOk="0" h="746" w="1132">
                  <a:moveTo>
                    <a:pt x="745" y="1"/>
                  </a:moveTo>
                  <a:lnTo>
                    <a:pt x="745" y="1"/>
                  </a:lnTo>
                  <a:cubicBezTo>
                    <a:pt x="1" y="91"/>
                    <a:pt x="64" y="746"/>
                    <a:pt x="426" y="746"/>
                  </a:cubicBezTo>
                  <a:cubicBezTo>
                    <a:pt x="497" y="746"/>
                    <a:pt x="579" y="721"/>
                    <a:pt x="669" y="661"/>
                  </a:cubicBezTo>
                  <a:cubicBezTo>
                    <a:pt x="856" y="519"/>
                    <a:pt x="1131" y="56"/>
                    <a:pt x="74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9"/>
            <p:cNvSpPr/>
            <p:nvPr/>
          </p:nvSpPr>
          <p:spPr>
            <a:xfrm>
              <a:off x="7744865" y="2197801"/>
              <a:ext cx="88791" cy="65143"/>
            </a:xfrm>
            <a:custGeom>
              <a:rect b="b" l="l" r="r" t="t"/>
              <a:pathLst>
                <a:path extrusionOk="0" h="730" w="995">
                  <a:moveTo>
                    <a:pt x="597" y="1"/>
                  </a:moveTo>
                  <a:cubicBezTo>
                    <a:pt x="412" y="1"/>
                    <a:pt x="237" y="141"/>
                    <a:pt x="126" y="280"/>
                  </a:cubicBezTo>
                  <a:cubicBezTo>
                    <a:pt x="0" y="479"/>
                    <a:pt x="183" y="729"/>
                    <a:pt x="393" y="729"/>
                  </a:cubicBezTo>
                  <a:cubicBezTo>
                    <a:pt x="439" y="729"/>
                    <a:pt x="487" y="717"/>
                    <a:pt x="533" y="689"/>
                  </a:cubicBezTo>
                  <a:cubicBezTo>
                    <a:pt x="731" y="568"/>
                    <a:pt x="995" y="161"/>
                    <a:pt x="699" y="16"/>
                  </a:cubicBezTo>
                  <a:cubicBezTo>
                    <a:pt x="665" y="5"/>
                    <a:pt x="631" y="1"/>
                    <a:pt x="59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6" name="Google Shape;106;p9"/>
          <p:cNvSpPr/>
          <p:nvPr/>
        </p:nvSpPr>
        <p:spPr>
          <a:xfrm flipH="1">
            <a:off x="-894435" y="3577655"/>
            <a:ext cx="2259355" cy="2112385"/>
          </a:xfrm>
          <a:custGeom>
            <a:rect b="b" l="l" r="r" t="t"/>
            <a:pathLst>
              <a:path extrusionOk="0" h="7916" w="8467">
                <a:moveTo>
                  <a:pt x="5370" y="0"/>
                </a:moveTo>
                <a:cubicBezTo>
                  <a:pt x="5145" y="0"/>
                  <a:pt x="4917" y="28"/>
                  <a:pt x="4691" y="87"/>
                </a:cubicBezTo>
                <a:cubicBezTo>
                  <a:pt x="4204" y="219"/>
                  <a:pt x="3742" y="483"/>
                  <a:pt x="3425" y="890"/>
                </a:cubicBezTo>
                <a:cubicBezTo>
                  <a:pt x="3335" y="990"/>
                  <a:pt x="3269" y="1099"/>
                  <a:pt x="3203" y="1210"/>
                </a:cubicBezTo>
                <a:cubicBezTo>
                  <a:pt x="2698" y="2013"/>
                  <a:pt x="2542" y="3028"/>
                  <a:pt x="1850" y="3699"/>
                </a:cubicBezTo>
                <a:cubicBezTo>
                  <a:pt x="1784" y="3765"/>
                  <a:pt x="1707" y="3820"/>
                  <a:pt x="1628" y="3886"/>
                </a:cubicBezTo>
                <a:cubicBezTo>
                  <a:pt x="1597" y="3908"/>
                  <a:pt x="1552" y="3939"/>
                  <a:pt x="1520" y="3974"/>
                </a:cubicBezTo>
                <a:cubicBezTo>
                  <a:pt x="1155" y="4227"/>
                  <a:pt x="769" y="4436"/>
                  <a:pt x="474" y="4766"/>
                </a:cubicBezTo>
                <a:cubicBezTo>
                  <a:pt x="122" y="5163"/>
                  <a:pt x="1" y="5681"/>
                  <a:pt x="133" y="6185"/>
                </a:cubicBezTo>
                <a:cubicBezTo>
                  <a:pt x="439" y="7364"/>
                  <a:pt x="1750" y="7826"/>
                  <a:pt x="2841" y="7903"/>
                </a:cubicBezTo>
                <a:cubicBezTo>
                  <a:pt x="2959" y="7911"/>
                  <a:pt x="3077" y="7915"/>
                  <a:pt x="3194" y="7915"/>
                </a:cubicBezTo>
                <a:cubicBezTo>
                  <a:pt x="5400" y="7915"/>
                  <a:pt x="7573" y="6455"/>
                  <a:pt x="8168" y="4283"/>
                </a:cubicBezTo>
                <a:cubicBezTo>
                  <a:pt x="8467" y="3170"/>
                  <a:pt x="8279" y="1958"/>
                  <a:pt x="7542" y="1046"/>
                </a:cubicBezTo>
                <a:cubicBezTo>
                  <a:pt x="6994" y="386"/>
                  <a:pt x="6203" y="0"/>
                  <a:pt x="5370" y="0"/>
                </a:cubicBezTo>
                <a:close/>
              </a:path>
            </a:pathLst>
          </a:custGeom>
          <a:solidFill>
            <a:srgbClr val="A7DD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9"/>
          <p:cNvSpPr/>
          <p:nvPr/>
        </p:nvSpPr>
        <p:spPr>
          <a:xfrm flipH="1" rot="9795247">
            <a:off x="7630735" y="-607941"/>
            <a:ext cx="2259366" cy="2112379"/>
          </a:xfrm>
          <a:custGeom>
            <a:rect b="b" l="l" r="r" t="t"/>
            <a:pathLst>
              <a:path extrusionOk="0" h="7916" w="8467">
                <a:moveTo>
                  <a:pt x="5370" y="0"/>
                </a:moveTo>
                <a:cubicBezTo>
                  <a:pt x="5145" y="0"/>
                  <a:pt x="4917" y="28"/>
                  <a:pt x="4691" y="87"/>
                </a:cubicBezTo>
                <a:cubicBezTo>
                  <a:pt x="4204" y="219"/>
                  <a:pt x="3742" y="483"/>
                  <a:pt x="3425" y="890"/>
                </a:cubicBezTo>
                <a:cubicBezTo>
                  <a:pt x="3335" y="990"/>
                  <a:pt x="3269" y="1099"/>
                  <a:pt x="3203" y="1210"/>
                </a:cubicBezTo>
                <a:cubicBezTo>
                  <a:pt x="2698" y="2013"/>
                  <a:pt x="2542" y="3028"/>
                  <a:pt x="1850" y="3699"/>
                </a:cubicBezTo>
                <a:cubicBezTo>
                  <a:pt x="1784" y="3765"/>
                  <a:pt x="1707" y="3820"/>
                  <a:pt x="1628" y="3886"/>
                </a:cubicBezTo>
                <a:cubicBezTo>
                  <a:pt x="1597" y="3908"/>
                  <a:pt x="1552" y="3939"/>
                  <a:pt x="1520" y="3974"/>
                </a:cubicBezTo>
                <a:cubicBezTo>
                  <a:pt x="1155" y="4227"/>
                  <a:pt x="769" y="4436"/>
                  <a:pt x="474" y="4766"/>
                </a:cubicBezTo>
                <a:cubicBezTo>
                  <a:pt x="122" y="5163"/>
                  <a:pt x="1" y="5681"/>
                  <a:pt x="133" y="6185"/>
                </a:cubicBezTo>
                <a:cubicBezTo>
                  <a:pt x="439" y="7364"/>
                  <a:pt x="1750" y="7826"/>
                  <a:pt x="2841" y="7903"/>
                </a:cubicBezTo>
                <a:cubicBezTo>
                  <a:pt x="2959" y="7911"/>
                  <a:pt x="3077" y="7915"/>
                  <a:pt x="3194" y="7915"/>
                </a:cubicBezTo>
                <a:cubicBezTo>
                  <a:pt x="5400" y="7915"/>
                  <a:pt x="7573" y="6455"/>
                  <a:pt x="8168" y="4283"/>
                </a:cubicBezTo>
                <a:cubicBezTo>
                  <a:pt x="8467" y="3170"/>
                  <a:pt x="8279" y="1958"/>
                  <a:pt x="7542" y="1046"/>
                </a:cubicBezTo>
                <a:cubicBezTo>
                  <a:pt x="6994" y="386"/>
                  <a:pt x="6203" y="0"/>
                  <a:pt x="537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8" name="Google Shape;108;p9"/>
          <p:cNvGrpSpPr/>
          <p:nvPr/>
        </p:nvGrpSpPr>
        <p:grpSpPr>
          <a:xfrm flipH="1">
            <a:off x="8235480" y="4231837"/>
            <a:ext cx="777545" cy="684353"/>
            <a:chOff x="7650183" y="2024411"/>
            <a:chExt cx="271016" cy="238534"/>
          </a:xfrm>
        </p:grpSpPr>
        <p:sp>
          <p:nvSpPr>
            <p:cNvPr id="109" name="Google Shape;109;p9"/>
            <p:cNvSpPr/>
            <p:nvPr/>
          </p:nvSpPr>
          <p:spPr>
            <a:xfrm>
              <a:off x="7815363" y="2046274"/>
              <a:ext cx="85043" cy="59878"/>
            </a:xfrm>
            <a:custGeom>
              <a:rect b="b" l="l" r="r" t="t"/>
              <a:pathLst>
                <a:path extrusionOk="0" h="671" w="953">
                  <a:moveTo>
                    <a:pt x="554" y="0"/>
                  </a:moveTo>
                  <a:cubicBezTo>
                    <a:pt x="383" y="0"/>
                    <a:pt x="211" y="131"/>
                    <a:pt x="107" y="260"/>
                  </a:cubicBezTo>
                  <a:cubicBezTo>
                    <a:pt x="0" y="435"/>
                    <a:pt x="149" y="671"/>
                    <a:pt x="336" y="671"/>
                  </a:cubicBezTo>
                  <a:cubicBezTo>
                    <a:pt x="361" y="671"/>
                    <a:pt x="387" y="666"/>
                    <a:pt x="414" y="657"/>
                  </a:cubicBezTo>
                  <a:cubicBezTo>
                    <a:pt x="636" y="580"/>
                    <a:pt x="953" y="218"/>
                    <a:pt x="688" y="31"/>
                  </a:cubicBezTo>
                  <a:cubicBezTo>
                    <a:pt x="645" y="9"/>
                    <a:pt x="599" y="0"/>
                    <a:pt x="55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9"/>
            <p:cNvSpPr/>
            <p:nvPr/>
          </p:nvSpPr>
          <p:spPr>
            <a:xfrm>
              <a:off x="7739957" y="2097319"/>
              <a:ext cx="106014" cy="68891"/>
            </a:xfrm>
            <a:custGeom>
              <a:rect b="b" l="l" r="r" t="t"/>
              <a:pathLst>
                <a:path extrusionOk="0" h="772" w="1188">
                  <a:moveTo>
                    <a:pt x="695" y="1"/>
                  </a:moveTo>
                  <a:cubicBezTo>
                    <a:pt x="398" y="1"/>
                    <a:pt x="1" y="361"/>
                    <a:pt x="226" y="648"/>
                  </a:cubicBezTo>
                  <a:cubicBezTo>
                    <a:pt x="291" y="735"/>
                    <a:pt x="373" y="772"/>
                    <a:pt x="458" y="772"/>
                  </a:cubicBezTo>
                  <a:cubicBezTo>
                    <a:pt x="799" y="772"/>
                    <a:pt x="1188" y="186"/>
                    <a:pt x="765" y="8"/>
                  </a:cubicBezTo>
                  <a:cubicBezTo>
                    <a:pt x="742" y="3"/>
                    <a:pt x="719" y="1"/>
                    <a:pt x="69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9"/>
            <p:cNvSpPr/>
            <p:nvPr/>
          </p:nvSpPr>
          <p:spPr>
            <a:xfrm>
              <a:off x="7666960" y="2155413"/>
              <a:ext cx="100303" cy="72996"/>
            </a:xfrm>
            <a:custGeom>
              <a:rect b="b" l="l" r="r" t="t"/>
              <a:pathLst>
                <a:path extrusionOk="0" h="818" w="1124">
                  <a:moveTo>
                    <a:pt x="687" y="0"/>
                  </a:moveTo>
                  <a:cubicBezTo>
                    <a:pt x="370" y="0"/>
                    <a:pt x="1" y="382"/>
                    <a:pt x="238" y="678"/>
                  </a:cubicBezTo>
                  <a:cubicBezTo>
                    <a:pt x="312" y="776"/>
                    <a:pt x="406" y="817"/>
                    <a:pt x="504" y="817"/>
                  </a:cubicBezTo>
                  <a:cubicBezTo>
                    <a:pt x="801" y="817"/>
                    <a:pt x="1123" y="440"/>
                    <a:pt x="964" y="150"/>
                  </a:cubicBezTo>
                  <a:cubicBezTo>
                    <a:pt x="895" y="44"/>
                    <a:pt x="794" y="0"/>
                    <a:pt x="68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9"/>
            <p:cNvSpPr/>
            <p:nvPr/>
          </p:nvSpPr>
          <p:spPr>
            <a:xfrm>
              <a:off x="7710776" y="2082416"/>
              <a:ext cx="982" cy="89"/>
            </a:xfrm>
            <a:custGeom>
              <a:rect b="b" l="l" r="r" t="t"/>
              <a:pathLst>
                <a:path extrusionOk="0" h="1" w="11">
                  <a:moveTo>
                    <a:pt x="0" y="1"/>
                  </a:moveTo>
                  <a:lnTo>
                    <a:pt x="11"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9"/>
            <p:cNvSpPr/>
            <p:nvPr/>
          </p:nvSpPr>
          <p:spPr>
            <a:xfrm>
              <a:off x="7650183" y="2082416"/>
              <a:ext cx="98161" cy="58004"/>
            </a:xfrm>
            <a:custGeom>
              <a:rect b="b" l="l" r="r" t="t"/>
              <a:pathLst>
                <a:path extrusionOk="0" h="650" w="1100">
                  <a:moveTo>
                    <a:pt x="679" y="1"/>
                  </a:moveTo>
                  <a:cubicBezTo>
                    <a:pt x="262" y="11"/>
                    <a:pt x="0" y="649"/>
                    <a:pt x="517" y="649"/>
                  </a:cubicBezTo>
                  <a:cubicBezTo>
                    <a:pt x="530" y="649"/>
                    <a:pt x="544" y="649"/>
                    <a:pt x="558" y="648"/>
                  </a:cubicBezTo>
                  <a:cubicBezTo>
                    <a:pt x="801" y="606"/>
                    <a:pt x="1099" y="11"/>
                    <a:pt x="714" y="11"/>
                  </a:cubicBezTo>
                  <a:cubicBezTo>
                    <a:pt x="690" y="11"/>
                    <a:pt x="679" y="1"/>
                    <a:pt x="67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9"/>
            <p:cNvSpPr/>
            <p:nvPr/>
          </p:nvSpPr>
          <p:spPr>
            <a:xfrm>
              <a:off x="7729605" y="2024411"/>
              <a:ext cx="90398" cy="57380"/>
            </a:xfrm>
            <a:custGeom>
              <a:rect b="b" l="l" r="r" t="t"/>
              <a:pathLst>
                <a:path extrusionOk="0" h="643" w="1013">
                  <a:moveTo>
                    <a:pt x="648" y="1"/>
                  </a:moveTo>
                  <a:cubicBezTo>
                    <a:pt x="85" y="1"/>
                    <a:pt x="0" y="642"/>
                    <a:pt x="406" y="642"/>
                  </a:cubicBezTo>
                  <a:cubicBezTo>
                    <a:pt x="452" y="642"/>
                    <a:pt x="503" y="634"/>
                    <a:pt x="561" y="616"/>
                  </a:cubicBezTo>
                  <a:cubicBezTo>
                    <a:pt x="770" y="505"/>
                    <a:pt x="1013" y="56"/>
                    <a:pt x="64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9"/>
            <p:cNvSpPr/>
            <p:nvPr/>
          </p:nvSpPr>
          <p:spPr>
            <a:xfrm>
              <a:off x="7820182" y="2124625"/>
              <a:ext cx="101017" cy="66571"/>
            </a:xfrm>
            <a:custGeom>
              <a:rect b="b" l="l" r="r" t="t"/>
              <a:pathLst>
                <a:path extrusionOk="0" h="746" w="1132">
                  <a:moveTo>
                    <a:pt x="745" y="1"/>
                  </a:moveTo>
                  <a:lnTo>
                    <a:pt x="745" y="1"/>
                  </a:lnTo>
                  <a:cubicBezTo>
                    <a:pt x="1" y="91"/>
                    <a:pt x="64" y="746"/>
                    <a:pt x="426" y="746"/>
                  </a:cubicBezTo>
                  <a:cubicBezTo>
                    <a:pt x="497" y="746"/>
                    <a:pt x="579" y="721"/>
                    <a:pt x="669" y="661"/>
                  </a:cubicBezTo>
                  <a:cubicBezTo>
                    <a:pt x="856" y="519"/>
                    <a:pt x="1131" y="56"/>
                    <a:pt x="74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9"/>
            <p:cNvSpPr/>
            <p:nvPr/>
          </p:nvSpPr>
          <p:spPr>
            <a:xfrm>
              <a:off x="7744865" y="2197801"/>
              <a:ext cx="88791" cy="65143"/>
            </a:xfrm>
            <a:custGeom>
              <a:rect b="b" l="l" r="r" t="t"/>
              <a:pathLst>
                <a:path extrusionOk="0" h="730" w="995">
                  <a:moveTo>
                    <a:pt x="597" y="1"/>
                  </a:moveTo>
                  <a:cubicBezTo>
                    <a:pt x="412" y="1"/>
                    <a:pt x="237" y="141"/>
                    <a:pt x="126" y="280"/>
                  </a:cubicBezTo>
                  <a:cubicBezTo>
                    <a:pt x="0" y="479"/>
                    <a:pt x="183" y="729"/>
                    <a:pt x="393" y="729"/>
                  </a:cubicBezTo>
                  <a:cubicBezTo>
                    <a:pt x="439" y="729"/>
                    <a:pt x="487" y="717"/>
                    <a:pt x="533" y="689"/>
                  </a:cubicBezTo>
                  <a:cubicBezTo>
                    <a:pt x="731" y="568"/>
                    <a:pt x="995" y="161"/>
                    <a:pt x="699" y="16"/>
                  </a:cubicBezTo>
                  <a:cubicBezTo>
                    <a:pt x="665" y="5"/>
                    <a:pt x="631" y="1"/>
                    <a:pt x="59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7" name="Google Shape;117;p9"/>
          <p:cNvSpPr/>
          <p:nvPr/>
        </p:nvSpPr>
        <p:spPr>
          <a:xfrm flipH="1">
            <a:off x="8059008" y="540000"/>
            <a:ext cx="730000" cy="681277"/>
          </a:xfrm>
          <a:custGeom>
            <a:rect b="b" l="l" r="r" t="t"/>
            <a:pathLst>
              <a:path extrusionOk="0" h="3340" w="3579">
                <a:moveTo>
                  <a:pt x="1725" y="329"/>
                </a:moveTo>
                <a:cubicBezTo>
                  <a:pt x="1829" y="329"/>
                  <a:pt x="1934" y="341"/>
                  <a:pt x="2038" y="366"/>
                </a:cubicBezTo>
                <a:lnTo>
                  <a:pt x="1586" y="1533"/>
                </a:lnTo>
                <a:lnTo>
                  <a:pt x="386" y="1874"/>
                </a:lnTo>
                <a:cubicBezTo>
                  <a:pt x="352" y="1655"/>
                  <a:pt x="376" y="1412"/>
                  <a:pt x="463" y="1193"/>
                </a:cubicBezTo>
                <a:cubicBezTo>
                  <a:pt x="667" y="656"/>
                  <a:pt x="1181" y="329"/>
                  <a:pt x="1725" y="329"/>
                </a:cubicBezTo>
                <a:close/>
                <a:moveTo>
                  <a:pt x="2334" y="487"/>
                </a:moveTo>
                <a:cubicBezTo>
                  <a:pt x="2928" y="796"/>
                  <a:pt x="3206" y="1510"/>
                  <a:pt x="2963" y="2149"/>
                </a:cubicBezTo>
                <a:cubicBezTo>
                  <a:pt x="2875" y="2382"/>
                  <a:pt x="2730" y="2567"/>
                  <a:pt x="2556" y="2712"/>
                </a:cubicBezTo>
                <a:lnTo>
                  <a:pt x="1895" y="1655"/>
                </a:lnTo>
                <a:lnTo>
                  <a:pt x="2334" y="487"/>
                </a:lnTo>
                <a:close/>
                <a:moveTo>
                  <a:pt x="1443" y="1919"/>
                </a:moveTo>
                <a:lnTo>
                  <a:pt x="1079" y="2855"/>
                </a:lnTo>
                <a:cubicBezTo>
                  <a:pt x="804" y="2699"/>
                  <a:pt x="595" y="2469"/>
                  <a:pt x="474" y="2184"/>
                </a:cubicBezTo>
                <a:lnTo>
                  <a:pt x="1443" y="1919"/>
                </a:lnTo>
                <a:close/>
                <a:moveTo>
                  <a:pt x="1739" y="2028"/>
                </a:moveTo>
                <a:lnTo>
                  <a:pt x="2281" y="2876"/>
                </a:lnTo>
                <a:cubicBezTo>
                  <a:pt x="2095" y="2964"/>
                  <a:pt x="1897" y="3014"/>
                  <a:pt x="1693" y="3014"/>
                </a:cubicBezTo>
                <a:cubicBezTo>
                  <a:pt x="1592" y="3014"/>
                  <a:pt x="1490" y="3002"/>
                  <a:pt x="1388" y="2976"/>
                </a:cubicBezTo>
                <a:lnTo>
                  <a:pt x="1739" y="2028"/>
                </a:lnTo>
                <a:close/>
                <a:moveTo>
                  <a:pt x="1707" y="1"/>
                </a:moveTo>
                <a:cubicBezTo>
                  <a:pt x="1038" y="1"/>
                  <a:pt x="409" y="409"/>
                  <a:pt x="154" y="1071"/>
                </a:cubicBezTo>
                <a:cubicBezTo>
                  <a:pt x="1" y="1478"/>
                  <a:pt x="11" y="1895"/>
                  <a:pt x="154" y="2271"/>
                </a:cubicBezTo>
                <a:cubicBezTo>
                  <a:pt x="320" y="2699"/>
                  <a:pt x="661" y="3053"/>
                  <a:pt x="1113" y="3227"/>
                </a:cubicBezTo>
                <a:cubicBezTo>
                  <a:pt x="1169" y="3251"/>
                  <a:pt x="1224" y="3262"/>
                  <a:pt x="1277" y="3283"/>
                </a:cubicBezTo>
                <a:cubicBezTo>
                  <a:pt x="1420" y="3322"/>
                  <a:pt x="1564" y="3340"/>
                  <a:pt x="1706" y="3340"/>
                </a:cubicBezTo>
                <a:cubicBezTo>
                  <a:pt x="1970" y="3340"/>
                  <a:pt x="2227" y="3276"/>
                  <a:pt x="2455" y="3161"/>
                </a:cubicBezTo>
                <a:cubicBezTo>
                  <a:pt x="2820" y="2976"/>
                  <a:pt x="3105" y="2667"/>
                  <a:pt x="3259" y="2271"/>
                </a:cubicBezTo>
                <a:cubicBezTo>
                  <a:pt x="3578" y="1467"/>
                  <a:pt x="3216" y="564"/>
                  <a:pt x="2466" y="178"/>
                </a:cubicBezTo>
                <a:cubicBezTo>
                  <a:pt x="2413" y="157"/>
                  <a:pt x="2358" y="136"/>
                  <a:pt x="2302" y="112"/>
                </a:cubicBezTo>
                <a:cubicBezTo>
                  <a:pt x="2106" y="36"/>
                  <a:pt x="1905" y="1"/>
                  <a:pt x="170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9"/>
          <p:cNvSpPr txBox="1"/>
          <p:nvPr>
            <p:ph type="title"/>
          </p:nvPr>
        </p:nvSpPr>
        <p:spPr>
          <a:xfrm>
            <a:off x="713197" y="1846413"/>
            <a:ext cx="3753600" cy="1139700"/>
          </a:xfrm>
          <a:prstGeom prst="rect">
            <a:avLst/>
          </a:prstGeom>
        </p:spPr>
        <p:txBody>
          <a:bodyPr anchorCtr="0" anchor="b" bIns="91425" lIns="91425" spcFirstLastPara="1" rIns="91425" wrap="square" tIns="91425">
            <a:noAutofit/>
          </a:bodyPr>
          <a:lstStyle>
            <a:lvl1pPr lvl="0" algn="r">
              <a:spcBef>
                <a:spcPts val="0"/>
              </a:spcBef>
              <a:spcAft>
                <a:spcPts val="0"/>
              </a:spcAft>
              <a:buSzPts val="3000"/>
              <a:buNone/>
              <a:defRPr/>
            </a:lvl1pPr>
            <a:lvl2pPr lvl="1">
              <a:spcBef>
                <a:spcPts val="0"/>
              </a:spcBef>
              <a:spcAft>
                <a:spcPts val="0"/>
              </a:spcAft>
              <a:buSzPts val="2800"/>
              <a:buNone/>
              <a:defRPr>
                <a:latin typeface="Roboto"/>
                <a:ea typeface="Roboto"/>
                <a:cs typeface="Roboto"/>
                <a:sym typeface="Roboto"/>
              </a:defRPr>
            </a:lvl2pPr>
            <a:lvl3pPr lvl="2">
              <a:spcBef>
                <a:spcPts val="0"/>
              </a:spcBef>
              <a:spcAft>
                <a:spcPts val="0"/>
              </a:spcAft>
              <a:buSzPts val="2800"/>
              <a:buNone/>
              <a:defRPr>
                <a:latin typeface="Roboto"/>
                <a:ea typeface="Roboto"/>
                <a:cs typeface="Roboto"/>
                <a:sym typeface="Roboto"/>
              </a:defRPr>
            </a:lvl3pPr>
            <a:lvl4pPr lvl="3">
              <a:spcBef>
                <a:spcPts val="0"/>
              </a:spcBef>
              <a:spcAft>
                <a:spcPts val="0"/>
              </a:spcAft>
              <a:buSzPts val="2800"/>
              <a:buNone/>
              <a:defRPr>
                <a:latin typeface="Roboto"/>
                <a:ea typeface="Roboto"/>
                <a:cs typeface="Roboto"/>
                <a:sym typeface="Roboto"/>
              </a:defRPr>
            </a:lvl4pPr>
            <a:lvl5pPr lvl="4">
              <a:spcBef>
                <a:spcPts val="0"/>
              </a:spcBef>
              <a:spcAft>
                <a:spcPts val="0"/>
              </a:spcAft>
              <a:buSzPts val="2800"/>
              <a:buNone/>
              <a:defRPr>
                <a:latin typeface="Roboto"/>
                <a:ea typeface="Roboto"/>
                <a:cs typeface="Roboto"/>
                <a:sym typeface="Roboto"/>
              </a:defRPr>
            </a:lvl5pPr>
            <a:lvl6pPr lvl="5">
              <a:spcBef>
                <a:spcPts val="0"/>
              </a:spcBef>
              <a:spcAft>
                <a:spcPts val="0"/>
              </a:spcAft>
              <a:buSzPts val="2800"/>
              <a:buNone/>
              <a:defRPr>
                <a:latin typeface="Roboto"/>
                <a:ea typeface="Roboto"/>
                <a:cs typeface="Roboto"/>
                <a:sym typeface="Roboto"/>
              </a:defRPr>
            </a:lvl6pPr>
            <a:lvl7pPr lvl="6">
              <a:spcBef>
                <a:spcPts val="0"/>
              </a:spcBef>
              <a:spcAft>
                <a:spcPts val="0"/>
              </a:spcAft>
              <a:buSzPts val="2800"/>
              <a:buNone/>
              <a:defRPr>
                <a:latin typeface="Roboto"/>
                <a:ea typeface="Roboto"/>
                <a:cs typeface="Roboto"/>
                <a:sym typeface="Roboto"/>
              </a:defRPr>
            </a:lvl7pPr>
            <a:lvl8pPr lvl="7">
              <a:spcBef>
                <a:spcPts val="0"/>
              </a:spcBef>
              <a:spcAft>
                <a:spcPts val="0"/>
              </a:spcAft>
              <a:buSzPts val="2800"/>
              <a:buNone/>
              <a:defRPr>
                <a:latin typeface="Roboto"/>
                <a:ea typeface="Roboto"/>
                <a:cs typeface="Roboto"/>
                <a:sym typeface="Roboto"/>
              </a:defRPr>
            </a:lvl8pPr>
            <a:lvl9pPr lvl="8">
              <a:spcBef>
                <a:spcPts val="0"/>
              </a:spcBef>
              <a:spcAft>
                <a:spcPts val="0"/>
              </a:spcAft>
              <a:buSzPts val="2800"/>
              <a:buNone/>
              <a:defRPr>
                <a:latin typeface="Roboto"/>
                <a:ea typeface="Roboto"/>
                <a:cs typeface="Roboto"/>
                <a:sym typeface="Roboto"/>
              </a:defRPr>
            </a:lvl9pPr>
          </a:lstStyle>
          <a:p/>
        </p:txBody>
      </p:sp>
      <p:sp>
        <p:nvSpPr>
          <p:cNvPr id="119" name="Google Shape;119;p9"/>
          <p:cNvSpPr txBox="1"/>
          <p:nvPr>
            <p:ph idx="1" type="subTitle"/>
          </p:nvPr>
        </p:nvSpPr>
        <p:spPr>
          <a:xfrm>
            <a:off x="713100" y="2942880"/>
            <a:ext cx="3753600" cy="746400"/>
          </a:xfrm>
          <a:prstGeom prst="rect">
            <a:avLst/>
          </a:prstGeom>
        </p:spPr>
        <p:txBody>
          <a:bodyPr anchorCtr="0" anchor="t" bIns="91425" lIns="91425" spcFirstLastPara="1" rIns="91425" wrap="square" tIns="91425">
            <a:noAutofit/>
          </a:bodyPr>
          <a:lstStyle>
            <a:lvl1pPr lvl="0" algn="r">
              <a:lnSpc>
                <a:spcPct val="100000"/>
              </a:lnSpc>
              <a:spcBef>
                <a:spcPts val="0"/>
              </a:spcBef>
              <a:spcAft>
                <a:spcPts val="0"/>
              </a:spcAft>
              <a:buClr>
                <a:srgbClr val="5B595B"/>
              </a:buClr>
              <a:buSzPts val="1400"/>
              <a:buFont typeface="Lato"/>
              <a:buChar char="●"/>
              <a:defRPr/>
            </a:lvl1pPr>
            <a:lvl2pPr lvl="1" algn="ctr">
              <a:lnSpc>
                <a:spcPct val="100000"/>
              </a:lnSpc>
              <a:spcBef>
                <a:spcPts val="0"/>
              </a:spcBef>
              <a:spcAft>
                <a:spcPts val="0"/>
              </a:spcAft>
              <a:buClr>
                <a:srgbClr val="5B595B"/>
              </a:buClr>
              <a:buSzPts val="1400"/>
              <a:buFont typeface="Lato"/>
              <a:buChar char="○"/>
              <a:defRPr sz="2100"/>
            </a:lvl2pPr>
            <a:lvl3pPr lvl="2" algn="ctr">
              <a:lnSpc>
                <a:spcPct val="100000"/>
              </a:lnSpc>
              <a:spcBef>
                <a:spcPts val="0"/>
              </a:spcBef>
              <a:spcAft>
                <a:spcPts val="0"/>
              </a:spcAft>
              <a:buClr>
                <a:srgbClr val="5B595B"/>
              </a:buClr>
              <a:buSzPts val="1400"/>
              <a:buFont typeface="Lato"/>
              <a:buChar char="■"/>
              <a:defRPr sz="2100"/>
            </a:lvl3pPr>
            <a:lvl4pPr lvl="3" algn="ctr">
              <a:lnSpc>
                <a:spcPct val="100000"/>
              </a:lnSpc>
              <a:spcBef>
                <a:spcPts val="0"/>
              </a:spcBef>
              <a:spcAft>
                <a:spcPts val="0"/>
              </a:spcAft>
              <a:buClr>
                <a:srgbClr val="5B595B"/>
              </a:buClr>
              <a:buSzPts val="1400"/>
              <a:buFont typeface="Lato"/>
              <a:buChar char="●"/>
              <a:defRPr sz="2100"/>
            </a:lvl4pPr>
            <a:lvl5pPr lvl="4" algn="ctr">
              <a:lnSpc>
                <a:spcPct val="100000"/>
              </a:lnSpc>
              <a:spcBef>
                <a:spcPts val="0"/>
              </a:spcBef>
              <a:spcAft>
                <a:spcPts val="0"/>
              </a:spcAft>
              <a:buClr>
                <a:srgbClr val="5B595B"/>
              </a:buClr>
              <a:buSzPts val="1400"/>
              <a:buFont typeface="Lato"/>
              <a:buChar char="○"/>
              <a:defRPr sz="2100"/>
            </a:lvl5pPr>
            <a:lvl6pPr lvl="5" algn="ctr">
              <a:lnSpc>
                <a:spcPct val="100000"/>
              </a:lnSpc>
              <a:spcBef>
                <a:spcPts val="0"/>
              </a:spcBef>
              <a:spcAft>
                <a:spcPts val="0"/>
              </a:spcAft>
              <a:buClr>
                <a:srgbClr val="5B595B"/>
              </a:buClr>
              <a:buSzPts val="1400"/>
              <a:buFont typeface="Lato"/>
              <a:buChar char="■"/>
              <a:defRPr sz="2100"/>
            </a:lvl6pPr>
            <a:lvl7pPr lvl="6" algn="ctr">
              <a:lnSpc>
                <a:spcPct val="100000"/>
              </a:lnSpc>
              <a:spcBef>
                <a:spcPts val="0"/>
              </a:spcBef>
              <a:spcAft>
                <a:spcPts val="0"/>
              </a:spcAft>
              <a:buClr>
                <a:srgbClr val="5B595B"/>
              </a:buClr>
              <a:buSzPts val="1400"/>
              <a:buFont typeface="Lato"/>
              <a:buChar char="●"/>
              <a:defRPr sz="2100"/>
            </a:lvl7pPr>
            <a:lvl8pPr lvl="7" algn="ctr">
              <a:lnSpc>
                <a:spcPct val="100000"/>
              </a:lnSpc>
              <a:spcBef>
                <a:spcPts val="0"/>
              </a:spcBef>
              <a:spcAft>
                <a:spcPts val="0"/>
              </a:spcAft>
              <a:buClr>
                <a:srgbClr val="5B595B"/>
              </a:buClr>
              <a:buSzPts val="1400"/>
              <a:buFont typeface="Lato"/>
              <a:buChar char="○"/>
              <a:defRPr sz="2100"/>
            </a:lvl8pPr>
            <a:lvl9pPr lvl="8" algn="ctr">
              <a:lnSpc>
                <a:spcPct val="100000"/>
              </a:lnSpc>
              <a:spcBef>
                <a:spcPts val="0"/>
              </a:spcBef>
              <a:spcAft>
                <a:spcPts val="0"/>
              </a:spcAft>
              <a:buClr>
                <a:srgbClr val="5B595B"/>
              </a:buClr>
              <a:buSzPts val="1400"/>
              <a:buFont typeface="Lato"/>
              <a:buChar char="■"/>
              <a:defRPr sz="2100"/>
            </a:lvl9pPr>
          </a:lstStyle>
          <a:p/>
        </p:txBody>
      </p:sp>
      <p:sp>
        <p:nvSpPr>
          <p:cNvPr id="120" name="Google Shape;120;p9"/>
          <p:cNvSpPr/>
          <p:nvPr>
            <p:ph idx="2" type="pic"/>
          </p:nvPr>
        </p:nvSpPr>
        <p:spPr>
          <a:xfrm>
            <a:off x="4900050" y="1153050"/>
            <a:ext cx="3115500" cy="3120300"/>
          </a:xfrm>
          <a:prstGeom prst="roundRect">
            <a:avLst>
              <a:gd fmla="val 6386" name="adj"/>
            </a:avLst>
          </a:prstGeom>
          <a:no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21" name="Shape 121"/>
        <p:cNvGrpSpPr/>
        <p:nvPr/>
      </p:nvGrpSpPr>
      <p:grpSpPr>
        <a:xfrm>
          <a:off x="0" y="0"/>
          <a:ext cx="0" cy="0"/>
          <a:chOff x="0" y="0"/>
          <a:chExt cx="0" cy="0"/>
        </a:xfrm>
      </p:grpSpPr>
      <p:sp>
        <p:nvSpPr>
          <p:cNvPr id="122" name="Google Shape;122;p10"/>
          <p:cNvSpPr/>
          <p:nvPr/>
        </p:nvSpPr>
        <p:spPr>
          <a:xfrm rot="-9795247">
            <a:off x="-806995" y="-756841"/>
            <a:ext cx="2259366" cy="2112379"/>
          </a:xfrm>
          <a:custGeom>
            <a:rect b="b" l="l" r="r" t="t"/>
            <a:pathLst>
              <a:path extrusionOk="0" h="7916" w="8467">
                <a:moveTo>
                  <a:pt x="5370" y="0"/>
                </a:moveTo>
                <a:cubicBezTo>
                  <a:pt x="5145" y="0"/>
                  <a:pt x="4917" y="28"/>
                  <a:pt x="4691" y="87"/>
                </a:cubicBezTo>
                <a:cubicBezTo>
                  <a:pt x="4204" y="219"/>
                  <a:pt x="3742" y="483"/>
                  <a:pt x="3425" y="890"/>
                </a:cubicBezTo>
                <a:cubicBezTo>
                  <a:pt x="3335" y="990"/>
                  <a:pt x="3269" y="1099"/>
                  <a:pt x="3203" y="1210"/>
                </a:cubicBezTo>
                <a:cubicBezTo>
                  <a:pt x="2698" y="2013"/>
                  <a:pt x="2542" y="3028"/>
                  <a:pt x="1850" y="3699"/>
                </a:cubicBezTo>
                <a:cubicBezTo>
                  <a:pt x="1784" y="3765"/>
                  <a:pt x="1707" y="3820"/>
                  <a:pt x="1628" y="3886"/>
                </a:cubicBezTo>
                <a:cubicBezTo>
                  <a:pt x="1597" y="3908"/>
                  <a:pt x="1552" y="3939"/>
                  <a:pt x="1520" y="3974"/>
                </a:cubicBezTo>
                <a:cubicBezTo>
                  <a:pt x="1155" y="4227"/>
                  <a:pt x="769" y="4436"/>
                  <a:pt x="474" y="4766"/>
                </a:cubicBezTo>
                <a:cubicBezTo>
                  <a:pt x="122" y="5163"/>
                  <a:pt x="1" y="5681"/>
                  <a:pt x="133" y="6185"/>
                </a:cubicBezTo>
                <a:cubicBezTo>
                  <a:pt x="439" y="7364"/>
                  <a:pt x="1750" y="7826"/>
                  <a:pt x="2841" y="7903"/>
                </a:cubicBezTo>
                <a:cubicBezTo>
                  <a:pt x="2959" y="7911"/>
                  <a:pt x="3077" y="7915"/>
                  <a:pt x="3194" y="7915"/>
                </a:cubicBezTo>
                <a:cubicBezTo>
                  <a:pt x="5400" y="7915"/>
                  <a:pt x="7573" y="6455"/>
                  <a:pt x="8168" y="4283"/>
                </a:cubicBezTo>
                <a:cubicBezTo>
                  <a:pt x="8467" y="3170"/>
                  <a:pt x="8279" y="1958"/>
                  <a:pt x="7542" y="1046"/>
                </a:cubicBezTo>
                <a:cubicBezTo>
                  <a:pt x="6994" y="386"/>
                  <a:pt x="6203" y="0"/>
                  <a:pt x="537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0"/>
          <p:cNvSpPr/>
          <p:nvPr/>
        </p:nvSpPr>
        <p:spPr>
          <a:xfrm rot="2082414">
            <a:off x="-1413467" y="4000207"/>
            <a:ext cx="3304327" cy="1854804"/>
          </a:xfrm>
          <a:custGeom>
            <a:rect b="b" l="l" r="r" t="t"/>
            <a:pathLst>
              <a:path extrusionOk="0" h="16581" w="29539">
                <a:moveTo>
                  <a:pt x="8792" y="1"/>
                </a:moveTo>
                <a:cubicBezTo>
                  <a:pt x="720" y="1"/>
                  <a:pt x="0" y="14355"/>
                  <a:pt x="11839" y="16424"/>
                </a:cubicBezTo>
                <a:cubicBezTo>
                  <a:pt x="12453" y="16530"/>
                  <a:pt x="13108" y="16581"/>
                  <a:pt x="13790" y="16581"/>
                </a:cubicBezTo>
                <a:cubicBezTo>
                  <a:pt x="18924" y="16581"/>
                  <a:pt x="25572" y="13680"/>
                  <a:pt x="27835" y="9432"/>
                </a:cubicBezTo>
                <a:cubicBezTo>
                  <a:pt x="29539" y="5632"/>
                  <a:pt x="26611" y="3045"/>
                  <a:pt x="23147" y="3045"/>
                </a:cubicBezTo>
                <a:cubicBezTo>
                  <a:pt x="22716" y="3045"/>
                  <a:pt x="22277" y="3085"/>
                  <a:pt x="21837" y="3167"/>
                </a:cubicBezTo>
                <a:cubicBezTo>
                  <a:pt x="21813" y="3167"/>
                  <a:pt x="21803" y="3167"/>
                  <a:pt x="21782" y="3178"/>
                </a:cubicBezTo>
                <a:cubicBezTo>
                  <a:pt x="21212" y="3258"/>
                  <a:pt x="20639" y="3298"/>
                  <a:pt x="20068" y="3298"/>
                </a:cubicBezTo>
                <a:cubicBezTo>
                  <a:pt x="17960" y="3298"/>
                  <a:pt x="15878" y="2753"/>
                  <a:pt x="14042" y="1672"/>
                </a:cubicBezTo>
                <a:cubicBezTo>
                  <a:pt x="12059" y="500"/>
                  <a:pt x="10297" y="1"/>
                  <a:pt x="879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10"/>
          <p:cNvSpPr/>
          <p:nvPr/>
        </p:nvSpPr>
        <p:spPr>
          <a:xfrm rot="5400000">
            <a:off x="7974424" y="-638118"/>
            <a:ext cx="2005409" cy="1874944"/>
          </a:xfrm>
          <a:custGeom>
            <a:rect b="b" l="l" r="r" t="t"/>
            <a:pathLst>
              <a:path extrusionOk="0" h="7916" w="8467">
                <a:moveTo>
                  <a:pt x="5370" y="0"/>
                </a:moveTo>
                <a:cubicBezTo>
                  <a:pt x="5145" y="0"/>
                  <a:pt x="4917" y="28"/>
                  <a:pt x="4691" y="87"/>
                </a:cubicBezTo>
                <a:cubicBezTo>
                  <a:pt x="4204" y="219"/>
                  <a:pt x="3742" y="483"/>
                  <a:pt x="3425" y="890"/>
                </a:cubicBezTo>
                <a:cubicBezTo>
                  <a:pt x="3335" y="990"/>
                  <a:pt x="3269" y="1099"/>
                  <a:pt x="3203" y="1210"/>
                </a:cubicBezTo>
                <a:cubicBezTo>
                  <a:pt x="2698" y="2013"/>
                  <a:pt x="2542" y="3028"/>
                  <a:pt x="1850" y="3699"/>
                </a:cubicBezTo>
                <a:cubicBezTo>
                  <a:pt x="1784" y="3765"/>
                  <a:pt x="1707" y="3820"/>
                  <a:pt x="1628" y="3886"/>
                </a:cubicBezTo>
                <a:cubicBezTo>
                  <a:pt x="1597" y="3908"/>
                  <a:pt x="1552" y="3939"/>
                  <a:pt x="1520" y="3974"/>
                </a:cubicBezTo>
                <a:cubicBezTo>
                  <a:pt x="1155" y="4227"/>
                  <a:pt x="769" y="4436"/>
                  <a:pt x="474" y="4766"/>
                </a:cubicBezTo>
                <a:cubicBezTo>
                  <a:pt x="122" y="5163"/>
                  <a:pt x="1" y="5681"/>
                  <a:pt x="133" y="6185"/>
                </a:cubicBezTo>
                <a:cubicBezTo>
                  <a:pt x="439" y="7364"/>
                  <a:pt x="1750" y="7826"/>
                  <a:pt x="2841" y="7903"/>
                </a:cubicBezTo>
                <a:cubicBezTo>
                  <a:pt x="2959" y="7911"/>
                  <a:pt x="3077" y="7915"/>
                  <a:pt x="3194" y="7915"/>
                </a:cubicBezTo>
                <a:cubicBezTo>
                  <a:pt x="5400" y="7915"/>
                  <a:pt x="7573" y="6455"/>
                  <a:pt x="8168" y="4283"/>
                </a:cubicBezTo>
                <a:cubicBezTo>
                  <a:pt x="8467" y="3170"/>
                  <a:pt x="8279" y="1958"/>
                  <a:pt x="7542" y="1046"/>
                </a:cubicBezTo>
                <a:cubicBezTo>
                  <a:pt x="6994" y="386"/>
                  <a:pt x="6203" y="0"/>
                  <a:pt x="5370"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5" name="Google Shape;125;p10"/>
          <p:cNvGrpSpPr/>
          <p:nvPr/>
        </p:nvGrpSpPr>
        <p:grpSpPr>
          <a:xfrm>
            <a:off x="8183369" y="239396"/>
            <a:ext cx="683069" cy="601200"/>
            <a:chOff x="7650183" y="2024411"/>
            <a:chExt cx="271016" cy="238534"/>
          </a:xfrm>
        </p:grpSpPr>
        <p:sp>
          <p:nvSpPr>
            <p:cNvPr id="126" name="Google Shape;126;p10"/>
            <p:cNvSpPr/>
            <p:nvPr/>
          </p:nvSpPr>
          <p:spPr>
            <a:xfrm>
              <a:off x="7815363" y="2046274"/>
              <a:ext cx="85043" cy="59878"/>
            </a:xfrm>
            <a:custGeom>
              <a:rect b="b" l="l" r="r" t="t"/>
              <a:pathLst>
                <a:path extrusionOk="0" h="671" w="953">
                  <a:moveTo>
                    <a:pt x="554" y="0"/>
                  </a:moveTo>
                  <a:cubicBezTo>
                    <a:pt x="383" y="0"/>
                    <a:pt x="211" y="131"/>
                    <a:pt x="107" y="260"/>
                  </a:cubicBezTo>
                  <a:cubicBezTo>
                    <a:pt x="0" y="435"/>
                    <a:pt x="149" y="671"/>
                    <a:pt x="336" y="671"/>
                  </a:cubicBezTo>
                  <a:cubicBezTo>
                    <a:pt x="361" y="671"/>
                    <a:pt x="387" y="666"/>
                    <a:pt x="414" y="657"/>
                  </a:cubicBezTo>
                  <a:cubicBezTo>
                    <a:pt x="636" y="580"/>
                    <a:pt x="953" y="218"/>
                    <a:pt x="688" y="31"/>
                  </a:cubicBezTo>
                  <a:cubicBezTo>
                    <a:pt x="645" y="9"/>
                    <a:pt x="599" y="0"/>
                    <a:pt x="55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10"/>
            <p:cNvSpPr/>
            <p:nvPr/>
          </p:nvSpPr>
          <p:spPr>
            <a:xfrm>
              <a:off x="7739957" y="2097319"/>
              <a:ext cx="106014" cy="68891"/>
            </a:xfrm>
            <a:custGeom>
              <a:rect b="b" l="l" r="r" t="t"/>
              <a:pathLst>
                <a:path extrusionOk="0" h="772" w="1188">
                  <a:moveTo>
                    <a:pt x="695" y="1"/>
                  </a:moveTo>
                  <a:cubicBezTo>
                    <a:pt x="398" y="1"/>
                    <a:pt x="1" y="361"/>
                    <a:pt x="226" y="648"/>
                  </a:cubicBezTo>
                  <a:cubicBezTo>
                    <a:pt x="291" y="735"/>
                    <a:pt x="373" y="772"/>
                    <a:pt x="458" y="772"/>
                  </a:cubicBezTo>
                  <a:cubicBezTo>
                    <a:pt x="799" y="772"/>
                    <a:pt x="1188" y="186"/>
                    <a:pt x="765" y="8"/>
                  </a:cubicBezTo>
                  <a:cubicBezTo>
                    <a:pt x="742" y="3"/>
                    <a:pt x="719" y="1"/>
                    <a:pt x="69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10"/>
            <p:cNvSpPr/>
            <p:nvPr/>
          </p:nvSpPr>
          <p:spPr>
            <a:xfrm>
              <a:off x="7666960" y="2155413"/>
              <a:ext cx="100303" cy="72996"/>
            </a:xfrm>
            <a:custGeom>
              <a:rect b="b" l="l" r="r" t="t"/>
              <a:pathLst>
                <a:path extrusionOk="0" h="818" w="1124">
                  <a:moveTo>
                    <a:pt x="687" y="0"/>
                  </a:moveTo>
                  <a:cubicBezTo>
                    <a:pt x="370" y="0"/>
                    <a:pt x="1" y="382"/>
                    <a:pt x="238" y="678"/>
                  </a:cubicBezTo>
                  <a:cubicBezTo>
                    <a:pt x="312" y="776"/>
                    <a:pt x="406" y="817"/>
                    <a:pt x="504" y="817"/>
                  </a:cubicBezTo>
                  <a:cubicBezTo>
                    <a:pt x="801" y="817"/>
                    <a:pt x="1123" y="440"/>
                    <a:pt x="964" y="150"/>
                  </a:cubicBezTo>
                  <a:cubicBezTo>
                    <a:pt x="895" y="44"/>
                    <a:pt x="794" y="0"/>
                    <a:pt x="68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10"/>
            <p:cNvSpPr/>
            <p:nvPr/>
          </p:nvSpPr>
          <p:spPr>
            <a:xfrm>
              <a:off x="7710776" y="2082416"/>
              <a:ext cx="982" cy="89"/>
            </a:xfrm>
            <a:custGeom>
              <a:rect b="b" l="l" r="r" t="t"/>
              <a:pathLst>
                <a:path extrusionOk="0" h="1" w="11">
                  <a:moveTo>
                    <a:pt x="0" y="1"/>
                  </a:moveTo>
                  <a:lnTo>
                    <a:pt x="11"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10"/>
            <p:cNvSpPr/>
            <p:nvPr/>
          </p:nvSpPr>
          <p:spPr>
            <a:xfrm>
              <a:off x="7650183" y="2082416"/>
              <a:ext cx="98161" cy="58004"/>
            </a:xfrm>
            <a:custGeom>
              <a:rect b="b" l="l" r="r" t="t"/>
              <a:pathLst>
                <a:path extrusionOk="0" h="650" w="1100">
                  <a:moveTo>
                    <a:pt x="679" y="1"/>
                  </a:moveTo>
                  <a:cubicBezTo>
                    <a:pt x="262" y="11"/>
                    <a:pt x="0" y="649"/>
                    <a:pt x="517" y="649"/>
                  </a:cubicBezTo>
                  <a:cubicBezTo>
                    <a:pt x="530" y="649"/>
                    <a:pt x="544" y="649"/>
                    <a:pt x="558" y="648"/>
                  </a:cubicBezTo>
                  <a:cubicBezTo>
                    <a:pt x="801" y="606"/>
                    <a:pt x="1099" y="11"/>
                    <a:pt x="714" y="11"/>
                  </a:cubicBezTo>
                  <a:cubicBezTo>
                    <a:pt x="690" y="11"/>
                    <a:pt x="679" y="1"/>
                    <a:pt x="67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10"/>
            <p:cNvSpPr/>
            <p:nvPr/>
          </p:nvSpPr>
          <p:spPr>
            <a:xfrm>
              <a:off x="7729605" y="2024411"/>
              <a:ext cx="90398" cy="57380"/>
            </a:xfrm>
            <a:custGeom>
              <a:rect b="b" l="l" r="r" t="t"/>
              <a:pathLst>
                <a:path extrusionOk="0" h="643" w="1013">
                  <a:moveTo>
                    <a:pt x="648" y="1"/>
                  </a:moveTo>
                  <a:cubicBezTo>
                    <a:pt x="85" y="1"/>
                    <a:pt x="0" y="642"/>
                    <a:pt x="406" y="642"/>
                  </a:cubicBezTo>
                  <a:cubicBezTo>
                    <a:pt x="452" y="642"/>
                    <a:pt x="503" y="634"/>
                    <a:pt x="561" y="616"/>
                  </a:cubicBezTo>
                  <a:cubicBezTo>
                    <a:pt x="770" y="505"/>
                    <a:pt x="1013" y="56"/>
                    <a:pt x="64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10"/>
            <p:cNvSpPr/>
            <p:nvPr/>
          </p:nvSpPr>
          <p:spPr>
            <a:xfrm>
              <a:off x="7820182" y="2124625"/>
              <a:ext cx="101017" cy="66571"/>
            </a:xfrm>
            <a:custGeom>
              <a:rect b="b" l="l" r="r" t="t"/>
              <a:pathLst>
                <a:path extrusionOk="0" h="746" w="1132">
                  <a:moveTo>
                    <a:pt x="745" y="1"/>
                  </a:moveTo>
                  <a:lnTo>
                    <a:pt x="745" y="1"/>
                  </a:lnTo>
                  <a:cubicBezTo>
                    <a:pt x="1" y="91"/>
                    <a:pt x="64" y="746"/>
                    <a:pt x="426" y="746"/>
                  </a:cubicBezTo>
                  <a:cubicBezTo>
                    <a:pt x="497" y="746"/>
                    <a:pt x="579" y="721"/>
                    <a:pt x="669" y="661"/>
                  </a:cubicBezTo>
                  <a:cubicBezTo>
                    <a:pt x="856" y="519"/>
                    <a:pt x="1131" y="56"/>
                    <a:pt x="74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10"/>
            <p:cNvSpPr/>
            <p:nvPr/>
          </p:nvSpPr>
          <p:spPr>
            <a:xfrm>
              <a:off x="7744865" y="2197801"/>
              <a:ext cx="88791" cy="65143"/>
            </a:xfrm>
            <a:custGeom>
              <a:rect b="b" l="l" r="r" t="t"/>
              <a:pathLst>
                <a:path extrusionOk="0" h="730" w="995">
                  <a:moveTo>
                    <a:pt x="597" y="1"/>
                  </a:moveTo>
                  <a:cubicBezTo>
                    <a:pt x="412" y="1"/>
                    <a:pt x="237" y="141"/>
                    <a:pt x="126" y="280"/>
                  </a:cubicBezTo>
                  <a:cubicBezTo>
                    <a:pt x="0" y="479"/>
                    <a:pt x="183" y="729"/>
                    <a:pt x="393" y="729"/>
                  </a:cubicBezTo>
                  <a:cubicBezTo>
                    <a:pt x="439" y="729"/>
                    <a:pt x="487" y="717"/>
                    <a:pt x="533" y="689"/>
                  </a:cubicBezTo>
                  <a:cubicBezTo>
                    <a:pt x="731" y="568"/>
                    <a:pt x="995" y="161"/>
                    <a:pt x="699" y="16"/>
                  </a:cubicBezTo>
                  <a:cubicBezTo>
                    <a:pt x="665" y="5"/>
                    <a:pt x="631" y="1"/>
                    <a:pt x="59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4" name="Google Shape;134;p10"/>
          <p:cNvSpPr/>
          <p:nvPr/>
        </p:nvSpPr>
        <p:spPr>
          <a:xfrm rot="-5400000">
            <a:off x="7966162" y="4021280"/>
            <a:ext cx="2259355" cy="2112385"/>
          </a:xfrm>
          <a:custGeom>
            <a:rect b="b" l="l" r="r" t="t"/>
            <a:pathLst>
              <a:path extrusionOk="0" h="7916" w="8467">
                <a:moveTo>
                  <a:pt x="5370" y="0"/>
                </a:moveTo>
                <a:cubicBezTo>
                  <a:pt x="5145" y="0"/>
                  <a:pt x="4917" y="28"/>
                  <a:pt x="4691" y="87"/>
                </a:cubicBezTo>
                <a:cubicBezTo>
                  <a:pt x="4204" y="219"/>
                  <a:pt x="3742" y="483"/>
                  <a:pt x="3425" y="890"/>
                </a:cubicBezTo>
                <a:cubicBezTo>
                  <a:pt x="3335" y="990"/>
                  <a:pt x="3269" y="1099"/>
                  <a:pt x="3203" y="1210"/>
                </a:cubicBezTo>
                <a:cubicBezTo>
                  <a:pt x="2698" y="2013"/>
                  <a:pt x="2542" y="3028"/>
                  <a:pt x="1850" y="3699"/>
                </a:cubicBezTo>
                <a:cubicBezTo>
                  <a:pt x="1784" y="3765"/>
                  <a:pt x="1707" y="3820"/>
                  <a:pt x="1628" y="3886"/>
                </a:cubicBezTo>
                <a:cubicBezTo>
                  <a:pt x="1597" y="3908"/>
                  <a:pt x="1552" y="3939"/>
                  <a:pt x="1520" y="3974"/>
                </a:cubicBezTo>
                <a:cubicBezTo>
                  <a:pt x="1155" y="4227"/>
                  <a:pt x="769" y="4436"/>
                  <a:pt x="474" y="4766"/>
                </a:cubicBezTo>
                <a:cubicBezTo>
                  <a:pt x="122" y="5163"/>
                  <a:pt x="1" y="5681"/>
                  <a:pt x="133" y="6185"/>
                </a:cubicBezTo>
                <a:cubicBezTo>
                  <a:pt x="439" y="7364"/>
                  <a:pt x="1750" y="7826"/>
                  <a:pt x="2841" y="7903"/>
                </a:cubicBezTo>
                <a:cubicBezTo>
                  <a:pt x="2959" y="7911"/>
                  <a:pt x="3077" y="7915"/>
                  <a:pt x="3194" y="7915"/>
                </a:cubicBezTo>
                <a:cubicBezTo>
                  <a:pt x="5400" y="7915"/>
                  <a:pt x="7573" y="6455"/>
                  <a:pt x="8168" y="4283"/>
                </a:cubicBezTo>
                <a:cubicBezTo>
                  <a:pt x="8467" y="3170"/>
                  <a:pt x="8279" y="1958"/>
                  <a:pt x="7542" y="1046"/>
                </a:cubicBezTo>
                <a:cubicBezTo>
                  <a:pt x="6994" y="386"/>
                  <a:pt x="6203" y="0"/>
                  <a:pt x="5370" y="0"/>
                </a:cubicBezTo>
                <a:close/>
              </a:path>
            </a:pathLst>
          </a:custGeom>
          <a:solidFill>
            <a:srgbClr val="A7DD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5" name="Google Shape;135;p10"/>
          <p:cNvGrpSpPr/>
          <p:nvPr/>
        </p:nvGrpSpPr>
        <p:grpSpPr>
          <a:xfrm>
            <a:off x="7971807" y="4077537"/>
            <a:ext cx="777545" cy="684353"/>
            <a:chOff x="7650183" y="2024411"/>
            <a:chExt cx="271016" cy="238534"/>
          </a:xfrm>
        </p:grpSpPr>
        <p:sp>
          <p:nvSpPr>
            <p:cNvPr id="136" name="Google Shape;136;p10"/>
            <p:cNvSpPr/>
            <p:nvPr/>
          </p:nvSpPr>
          <p:spPr>
            <a:xfrm>
              <a:off x="7815363" y="2046274"/>
              <a:ext cx="85043" cy="59878"/>
            </a:xfrm>
            <a:custGeom>
              <a:rect b="b" l="l" r="r" t="t"/>
              <a:pathLst>
                <a:path extrusionOk="0" h="671" w="953">
                  <a:moveTo>
                    <a:pt x="554" y="0"/>
                  </a:moveTo>
                  <a:cubicBezTo>
                    <a:pt x="383" y="0"/>
                    <a:pt x="211" y="131"/>
                    <a:pt x="107" y="260"/>
                  </a:cubicBezTo>
                  <a:cubicBezTo>
                    <a:pt x="0" y="435"/>
                    <a:pt x="149" y="671"/>
                    <a:pt x="336" y="671"/>
                  </a:cubicBezTo>
                  <a:cubicBezTo>
                    <a:pt x="361" y="671"/>
                    <a:pt x="387" y="666"/>
                    <a:pt x="414" y="657"/>
                  </a:cubicBezTo>
                  <a:cubicBezTo>
                    <a:pt x="636" y="580"/>
                    <a:pt x="953" y="218"/>
                    <a:pt x="688" y="31"/>
                  </a:cubicBezTo>
                  <a:cubicBezTo>
                    <a:pt x="645" y="9"/>
                    <a:pt x="599" y="0"/>
                    <a:pt x="55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10"/>
            <p:cNvSpPr/>
            <p:nvPr/>
          </p:nvSpPr>
          <p:spPr>
            <a:xfrm>
              <a:off x="7739957" y="2097319"/>
              <a:ext cx="106014" cy="68891"/>
            </a:xfrm>
            <a:custGeom>
              <a:rect b="b" l="l" r="r" t="t"/>
              <a:pathLst>
                <a:path extrusionOk="0" h="772" w="1188">
                  <a:moveTo>
                    <a:pt x="695" y="1"/>
                  </a:moveTo>
                  <a:cubicBezTo>
                    <a:pt x="398" y="1"/>
                    <a:pt x="1" y="361"/>
                    <a:pt x="226" y="648"/>
                  </a:cubicBezTo>
                  <a:cubicBezTo>
                    <a:pt x="291" y="735"/>
                    <a:pt x="373" y="772"/>
                    <a:pt x="458" y="772"/>
                  </a:cubicBezTo>
                  <a:cubicBezTo>
                    <a:pt x="799" y="772"/>
                    <a:pt x="1188" y="186"/>
                    <a:pt x="765" y="8"/>
                  </a:cubicBezTo>
                  <a:cubicBezTo>
                    <a:pt x="742" y="3"/>
                    <a:pt x="719" y="1"/>
                    <a:pt x="69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10"/>
            <p:cNvSpPr/>
            <p:nvPr/>
          </p:nvSpPr>
          <p:spPr>
            <a:xfrm>
              <a:off x="7666960" y="2155413"/>
              <a:ext cx="100303" cy="72996"/>
            </a:xfrm>
            <a:custGeom>
              <a:rect b="b" l="l" r="r" t="t"/>
              <a:pathLst>
                <a:path extrusionOk="0" h="818" w="1124">
                  <a:moveTo>
                    <a:pt x="687" y="0"/>
                  </a:moveTo>
                  <a:cubicBezTo>
                    <a:pt x="370" y="0"/>
                    <a:pt x="1" y="382"/>
                    <a:pt x="238" y="678"/>
                  </a:cubicBezTo>
                  <a:cubicBezTo>
                    <a:pt x="312" y="776"/>
                    <a:pt x="406" y="817"/>
                    <a:pt x="504" y="817"/>
                  </a:cubicBezTo>
                  <a:cubicBezTo>
                    <a:pt x="801" y="817"/>
                    <a:pt x="1123" y="440"/>
                    <a:pt x="964" y="150"/>
                  </a:cubicBezTo>
                  <a:cubicBezTo>
                    <a:pt x="895" y="44"/>
                    <a:pt x="794" y="0"/>
                    <a:pt x="68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10"/>
            <p:cNvSpPr/>
            <p:nvPr/>
          </p:nvSpPr>
          <p:spPr>
            <a:xfrm>
              <a:off x="7710776" y="2082416"/>
              <a:ext cx="982" cy="89"/>
            </a:xfrm>
            <a:custGeom>
              <a:rect b="b" l="l" r="r" t="t"/>
              <a:pathLst>
                <a:path extrusionOk="0" h="1" w="11">
                  <a:moveTo>
                    <a:pt x="0" y="1"/>
                  </a:moveTo>
                  <a:lnTo>
                    <a:pt x="11"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10"/>
            <p:cNvSpPr/>
            <p:nvPr/>
          </p:nvSpPr>
          <p:spPr>
            <a:xfrm>
              <a:off x="7650183" y="2082416"/>
              <a:ext cx="98161" cy="58004"/>
            </a:xfrm>
            <a:custGeom>
              <a:rect b="b" l="l" r="r" t="t"/>
              <a:pathLst>
                <a:path extrusionOk="0" h="650" w="1100">
                  <a:moveTo>
                    <a:pt x="679" y="1"/>
                  </a:moveTo>
                  <a:cubicBezTo>
                    <a:pt x="262" y="11"/>
                    <a:pt x="0" y="649"/>
                    <a:pt x="517" y="649"/>
                  </a:cubicBezTo>
                  <a:cubicBezTo>
                    <a:pt x="530" y="649"/>
                    <a:pt x="544" y="649"/>
                    <a:pt x="558" y="648"/>
                  </a:cubicBezTo>
                  <a:cubicBezTo>
                    <a:pt x="801" y="606"/>
                    <a:pt x="1099" y="11"/>
                    <a:pt x="714" y="11"/>
                  </a:cubicBezTo>
                  <a:cubicBezTo>
                    <a:pt x="690" y="11"/>
                    <a:pt x="679" y="1"/>
                    <a:pt x="67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10"/>
            <p:cNvSpPr/>
            <p:nvPr/>
          </p:nvSpPr>
          <p:spPr>
            <a:xfrm>
              <a:off x="7729605" y="2024411"/>
              <a:ext cx="90398" cy="57380"/>
            </a:xfrm>
            <a:custGeom>
              <a:rect b="b" l="l" r="r" t="t"/>
              <a:pathLst>
                <a:path extrusionOk="0" h="643" w="1013">
                  <a:moveTo>
                    <a:pt x="648" y="1"/>
                  </a:moveTo>
                  <a:cubicBezTo>
                    <a:pt x="85" y="1"/>
                    <a:pt x="0" y="642"/>
                    <a:pt x="406" y="642"/>
                  </a:cubicBezTo>
                  <a:cubicBezTo>
                    <a:pt x="452" y="642"/>
                    <a:pt x="503" y="634"/>
                    <a:pt x="561" y="616"/>
                  </a:cubicBezTo>
                  <a:cubicBezTo>
                    <a:pt x="770" y="505"/>
                    <a:pt x="1013" y="56"/>
                    <a:pt x="64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10"/>
            <p:cNvSpPr/>
            <p:nvPr/>
          </p:nvSpPr>
          <p:spPr>
            <a:xfrm>
              <a:off x="7820182" y="2124625"/>
              <a:ext cx="101017" cy="66571"/>
            </a:xfrm>
            <a:custGeom>
              <a:rect b="b" l="l" r="r" t="t"/>
              <a:pathLst>
                <a:path extrusionOk="0" h="746" w="1132">
                  <a:moveTo>
                    <a:pt x="745" y="1"/>
                  </a:moveTo>
                  <a:lnTo>
                    <a:pt x="745" y="1"/>
                  </a:lnTo>
                  <a:cubicBezTo>
                    <a:pt x="1" y="91"/>
                    <a:pt x="64" y="746"/>
                    <a:pt x="426" y="746"/>
                  </a:cubicBezTo>
                  <a:cubicBezTo>
                    <a:pt x="497" y="746"/>
                    <a:pt x="579" y="721"/>
                    <a:pt x="669" y="661"/>
                  </a:cubicBezTo>
                  <a:cubicBezTo>
                    <a:pt x="856" y="519"/>
                    <a:pt x="1131" y="56"/>
                    <a:pt x="74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10"/>
            <p:cNvSpPr/>
            <p:nvPr/>
          </p:nvSpPr>
          <p:spPr>
            <a:xfrm>
              <a:off x="7744865" y="2197801"/>
              <a:ext cx="88791" cy="65143"/>
            </a:xfrm>
            <a:custGeom>
              <a:rect b="b" l="l" r="r" t="t"/>
              <a:pathLst>
                <a:path extrusionOk="0" h="730" w="995">
                  <a:moveTo>
                    <a:pt x="597" y="1"/>
                  </a:moveTo>
                  <a:cubicBezTo>
                    <a:pt x="412" y="1"/>
                    <a:pt x="237" y="141"/>
                    <a:pt x="126" y="280"/>
                  </a:cubicBezTo>
                  <a:cubicBezTo>
                    <a:pt x="0" y="479"/>
                    <a:pt x="183" y="729"/>
                    <a:pt x="393" y="729"/>
                  </a:cubicBezTo>
                  <a:cubicBezTo>
                    <a:pt x="439" y="729"/>
                    <a:pt x="487" y="717"/>
                    <a:pt x="533" y="689"/>
                  </a:cubicBezTo>
                  <a:cubicBezTo>
                    <a:pt x="731" y="568"/>
                    <a:pt x="995" y="161"/>
                    <a:pt x="699" y="16"/>
                  </a:cubicBezTo>
                  <a:cubicBezTo>
                    <a:pt x="665" y="5"/>
                    <a:pt x="631" y="1"/>
                    <a:pt x="59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4" name="Google Shape;144;p10"/>
          <p:cNvSpPr/>
          <p:nvPr/>
        </p:nvSpPr>
        <p:spPr>
          <a:xfrm>
            <a:off x="455000" y="4077525"/>
            <a:ext cx="706151" cy="871973"/>
          </a:xfrm>
          <a:custGeom>
            <a:rect b="b" l="l" r="r" t="t"/>
            <a:pathLst>
              <a:path extrusionOk="0" h="3865" w="3130">
                <a:moveTo>
                  <a:pt x="703" y="1"/>
                </a:moveTo>
                <a:cubicBezTo>
                  <a:pt x="606" y="1"/>
                  <a:pt x="510" y="21"/>
                  <a:pt x="421" y="65"/>
                </a:cubicBezTo>
                <a:cubicBezTo>
                  <a:pt x="199" y="176"/>
                  <a:pt x="67" y="406"/>
                  <a:pt x="35" y="660"/>
                </a:cubicBezTo>
                <a:cubicBezTo>
                  <a:pt x="1" y="903"/>
                  <a:pt x="67" y="1143"/>
                  <a:pt x="167" y="1376"/>
                </a:cubicBezTo>
                <a:cubicBezTo>
                  <a:pt x="265" y="1595"/>
                  <a:pt x="397" y="1804"/>
                  <a:pt x="529" y="2015"/>
                </a:cubicBezTo>
                <a:cubicBezTo>
                  <a:pt x="870" y="2596"/>
                  <a:pt x="1148" y="3215"/>
                  <a:pt x="1322" y="3865"/>
                </a:cubicBezTo>
                <a:cubicBezTo>
                  <a:pt x="1621" y="3423"/>
                  <a:pt x="1951" y="3027"/>
                  <a:pt x="2257" y="2610"/>
                </a:cubicBezTo>
                <a:cubicBezTo>
                  <a:pt x="2588" y="2158"/>
                  <a:pt x="2897" y="1672"/>
                  <a:pt x="3039" y="1133"/>
                </a:cubicBezTo>
                <a:cubicBezTo>
                  <a:pt x="3095" y="903"/>
                  <a:pt x="3129" y="628"/>
                  <a:pt x="2963" y="440"/>
                </a:cubicBezTo>
                <a:cubicBezTo>
                  <a:pt x="2868" y="325"/>
                  <a:pt x="2724" y="273"/>
                  <a:pt x="2574" y="273"/>
                </a:cubicBezTo>
                <a:cubicBezTo>
                  <a:pt x="2466" y="273"/>
                  <a:pt x="2355" y="301"/>
                  <a:pt x="2257" y="350"/>
                </a:cubicBezTo>
                <a:cubicBezTo>
                  <a:pt x="2038" y="451"/>
                  <a:pt x="1874" y="649"/>
                  <a:pt x="1718" y="847"/>
                </a:cubicBezTo>
                <a:cubicBezTo>
                  <a:pt x="1621" y="615"/>
                  <a:pt x="1488" y="406"/>
                  <a:pt x="1301" y="242"/>
                </a:cubicBezTo>
                <a:cubicBezTo>
                  <a:pt x="1141" y="98"/>
                  <a:pt x="919" y="1"/>
                  <a:pt x="703"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10"/>
          <p:cNvSpPr txBox="1"/>
          <p:nvPr>
            <p:ph type="title"/>
          </p:nvPr>
        </p:nvSpPr>
        <p:spPr>
          <a:xfrm>
            <a:off x="720000" y="540000"/>
            <a:ext cx="3271200" cy="931200"/>
          </a:xfrm>
          <a:prstGeom prst="rect">
            <a:avLst/>
          </a:prstGeom>
        </p:spPr>
        <p:txBody>
          <a:bodyPr anchorCtr="0" anchor="t" bIns="91425" lIns="91425" spcFirstLastPara="1" rIns="91425" wrap="square" tIns="91425">
            <a:noAutofit/>
          </a:bodyPr>
          <a:lstStyle>
            <a:lvl1pPr lvl="0" algn="l">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theme" Target="../theme/theme1.xml"/><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35" Type="http://schemas.openxmlformats.org/officeDocument/2006/relationships/slideLayout" Target="../slideLayouts/slideLayout35.xml"/><Relationship Id="rId12" Type="http://schemas.openxmlformats.org/officeDocument/2006/relationships/slideLayout" Target="../slideLayouts/slideLayout12.xml"/><Relationship Id="rId34" Type="http://schemas.openxmlformats.org/officeDocument/2006/relationships/slideLayout" Target="../slideLayouts/slideLayout34.xml"/><Relationship Id="rId15" Type="http://schemas.openxmlformats.org/officeDocument/2006/relationships/slideLayout" Target="../slideLayouts/slideLayout15.xml"/><Relationship Id="rId37" Type="http://schemas.openxmlformats.org/officeDocument/2006/relationships/slideLayout" Target="../slideLayouts/slideLayout37.xml"/><Relationship Id="rId14" Type="http://schemas.openxmlformats.org/officeDocument/2006/relationships/slideLayout" Target="../slideLayouts/slideLayout14.xml"/><Relationship Id="rId36" Type="http://schemas.openxmlformats.org/officeDocument/2006/relationships/slideLayout" Target="../slideLayouts/slideLayout36.xml"/><Relationship Id="rId17" Type="http://schemas.openxmlformats.org/officeDocument/2006/relationships/slideLayout" Target="../slideLayouts/slideLayout17.xml"/><Relationship Id="rId39" Type="http://schemas.openxmlformats.org/officeDocument/2006/relationships/slideLayout" Target="../slideLayouts/slideLayout39.xml"/><Relationship Id="rId16" Type="http://schemas.openxmlformats.org/officeDocument/2006/relationships/slideLayout" Target="../slideLayouts/slideLayout16.xml"/><Relationship Id="rId38" Type="http://schemas.openxmlformats.org/officeDocument/2006/relationships/slideLayout" Target="../slideLayouts/slideLayout38.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9BE7F9"/>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720000" y="540000"/>
            <a:ext cx="7704000" cy="477600"/>
          </a:xfrm>
          <a:prstGeom prst="rect">
            <a:avLst/>
          </a:prstGeom>
          <a:noFill/>
          <a:ln>
            <a:noFill/>
          </a:ln>
        </p:spPr>
        <p:txBody>
          <a:bodyPr anchorCtr="0" anchor="t" bIns="91425" lIns="91425" spcFirstLastPara="1" rIns="91425" wrap="square" tIns="91425">
            <a:noAutofit/>
          </a:bodyPr>
          <a:lstStyle>
            <a:lvl1pPr lvl="0" algn="ctr">
              <a:spcBef>
                <a:spcPts val="0"/>
              </a:spcBef>
              <a:spcAft>
                <a:spcPts val="0"/>
              </a:spcAft>
              <a:buClr>
                <a:schemeClr val="dk1"/>
              </a:buClr>
              <a:buSzPts val="3000"/>
              <a:buFont typeface="Viga"/>
              <a:buNone/>
              <a:defRPr sz="3000">
                <a:solidFill>
                  <a:schemeClr val="dk1"/>
                </a:solidFill>
                <a:latin typeface="Viga"/>
                <a:ea typeface="Viga"/>
                <a:cs typeface="Viga"/>
                <a:sym typeface="Viga"/>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720000" y="1152475"/>
            <a:ext cx="7704000" cy="3450900"/>
          </a:xfrm>
          <a:prstGeom prst="rect">
            <a:avLst/>
          </a:prstGeom>
          <a:noFill/>
          <a:ln>
            <a:noFill/>
          </a:ln>
        </p:spPr>
        <p:txBody>
          <a:bodyPr anchorCtr="0" anchor="t" bIns="91425" lIns="91425" spcFirstLastPara="1" rIns="91425" wrap="square" tIns="91425">
            <a:noAutofit/>
          </a:bodyPr>
          <a:lstStyle>
            <a:lvl1pPr indent="-317500" lvl="0" marL="457200">
              <a:lnSpc>
                <a:spcPct val="100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1pPr>
            <a:lvl2pPr indent="-317500" lvl="1" marL="914400">
              <a:lnSpc>
                <a:spcPct val="100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2pPr>
            <a:lvl3pPr indent="-317500" lvl="2" marL="1371600">
              <a:lnSpc>
                <a:spcPct val="100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3pPr>
            <a:lvl4pPr indent="-317500" lvl="3" marL="1828800">
              <a:lnSpc>
                <a:spcPct val="100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4pPr>
            <a:lvl5pPr indent="-317500" lvl="4" marL="2286000">
              <a:lnSpc>
                <a:spcPct val="100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5pPr>
            <a:lvl6pPr indent="-317500" lvl="5" marL="2743200">
              <a:lnSpc>
                <a:spcPct val="100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6pPr>
            <a:lvl7pPr indent="-317500" lvl="6" marL="3200400">
              <a:lnSpc>
                <a:spcPct val="100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7pPr>
            <a:lvl8pPr indent="-317500" lvl="7" marL="3657600">
              <a:lnSpc>
                <a:spcPct val="100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8pPr>
            <a:lvl9pPr indent="-317500" lvl="8" marL="4114800">
              <a:lnSpc>
                <a:spcPct val="100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1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2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1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1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2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3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2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2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3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3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3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3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2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2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1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2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3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2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44.xml"/><Relationship Id="rId3" Type="http://schemas.openxmlformats.org/officeDocument/2006/relationships/hyperlink" Target="https://www.glaad.org/publications/transgendervictimsofcrime" TargetMode="External"/><Relationship Id="rId4" Type="http://schemas.openxmlformats.org/officeDocument/2006/relationships/hyperlink" Target="https://www.hrc.org/resources/fatal-violence-against-the-transgender-and-gender-expansive-community-in-2024" TargetMode="External"/><Relationship Id="rId5" Type="http://schemas.openxmlformats.org/officeDocument/2006/relationships/hyperlink" Target="https://www.hrc.org/resources/fatal-violence-against-the-transgender-and-nonbinary-community-in-2023" TargetMode="External"/><Relationship Id="rId6" Type="http://schemas.openxmlformats.org/officeDocument/2006/relationships/hyperlink" Target="https://transequality.org/" TargetMode="External"/><Relationship Id="rId7" Type="http://schemas.openxmlformats.org/officeDocument/2006/relationships/hyperlink" Target="https://tdor.translivesmatter.info/reports/tdor2023?country=all&amp;category=all&amp;view=list&amp;filter="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2" name="Shape 762"/>
        <p:cNvGrpSpPr/>
        <p:nvPr/>
      </p:nvGrpSpPr>
      <p:grpSpPr>
        <a:xfrm>
          <a:off x="0" y="0"/>
          <a:ext cx="0" cy="0"/>
          <a:chOff x="0" y="0"/>
          <a:chExt cx="0" cy="0"/>
        </a:xfrm>
      </p:grpSpPr>
      <p:sp>
        <p:nvSpPr>
          <p:cNvPr id="763" name="Google Shape;763;p41"/>
          <p:cNvSpPr txBox="1"/>
          <p:nvPr>
            <p:ph idx="4294967295" type="ctrTitle"/>
          </p:nvPr>
        </p:nvSpPr>
        <p:spPr>
          <a:xfrm>
            <a:off x="58200" y="1236150"/>
            <a:ext cx="9085800" cy="1550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4100">
                <a:latin typeface="Century Gothic"/>
                <a:ea typeface="Century Gothic"/>
                <a:cs typeface="Century Gothic"/>
                <a:sym typeface="Century Gothic"/>
              </a:rPr>
              <a:t>Transgender Day of Remembrance</a:t>
            </a:r>
            <a:r>
              <a:rPr b="1" lang="en" sz="4300">
                <a:latin typeface="Century Gothic"/>
                <a:ea typeface="Century Gothic"/>
                <a:cs typeface="Century Gothic"/>
                <a:sym typeface="Century Gothic"/>
              </a:rPr>
              <a:t> 2024</a:t>
            </a:r>
            <a:endParaRPr b="1" sz="4300">
              <a:latin typeface="Century Gothic"/>
              <a:ea typeface="Century Gothic"/>
              <a:cs typeface="Century Gothic"/>
              <a:sym typeface="Century Gothic"/>
            </a:endParaRPr>
          </a:p>
        </p:txBody>
      </p:sp>
      <p:sp>
        <p:nvSpPr>
          <p:cNvPr id="764" name="Google Shape;764;p41"/>
          <p:cNvSpPr txBox="1"/>
          <p:nvPr>
            <p:ph idx="4294967295" type="subTitle"/>
          </p:nvPr>
        </p:nvSpPr>
        <p:spPr>
          <a:xfrm>
            <a:off x="2465550" y="2636096"/>
            <a:ext cx="4271100" cy="382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chemeClr val="dk1"/>
                </a:solidFill>
                <a:latin typeface="Century Gothic"/>
                <a:ea typeface="Century Gothic"/>
                <a:cs typeface="Century Gothic"/>
                <a:sym typeface="Century Gothic"/>
              </a:rPr>
              <a:t>San Mateo County</a:t>
            </a:r>
            <a:endParaRPr b="1">
              <a:solidFill>
                <a:schemeClr val="dk1"/>
              </a:solidFill>
              <a:latin typeface="Century Gothic"/>
              <a:ea typeface="Century Gothic"/>
              <a:cs typeface="Century Gothic"/>
              <a:sym typeface="Century Gothic"/>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9" name="Shape 819"/>
        <p:cNvGrpSpPr/>
        <p:nvPr/>
      </p:nvGrpSpPr>
      <p:grpSpPr>
        <a:xfrm>
          <a:off x="0" y="0"/>
          <a:ext cx="0" cy="0"/>
          <a:chOff x="0" y="0"/>
          <a:chExt cx="0" cy="0"/>
        </a:xfrm>
      </p:grpSpPr>
      <p:sp>
        <p:nvSpPr>
          <p:cNvPr id="820" name="Google Shape;820;p50"/>
          <p:cNvSpPr txBox="1"/>
          <p:nvPr/>
        </p:nvSpPr>
        <p:spPr>
          <a:xfrm>
            <a:off x="4110725" y="752575"/>
            <a:ext cx="4674600" cy="3229200"/>
          </a:xfrm>
          <a:prstGeom prst="rect">
            <a:avLst/>
          </a:prstGeom>
          <a:solidFill>
            <a:schemeClr val="lt2"/>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 sz="1900">
                <a:solidFill>
                  <a:schemeClr val="dk1"/>
                </a:solidFill>
                <a:latin typeface="Century Gothic"/>
                <a:ea typeface="Century Gothic"/>
                <a:cs typeface="Century Gothic"/>
                <a:sym typeface="Century Gothic"/>
              </a:rPr>
              <a:t>Amber Minor, 40</a:t>
            </a:r>
            <a:endParaRPr b="1" sz="1900">
              <a:solidFill>
                <a:schemeClr val="dk1"/>
              </a:solidFill>
              <a:latin typeface="Century Gothic"/>
              <a:ea typeface="Century Gothic"/>
              <a:cs typeface="Century Gothic"/>
              <a:sym typeface="Century Gothic"/>
            </a:endParaRPr>
          </a:p>
          <a:p>
            <a:pPr indent="0" lvl="0" marL="0" rtl="0" algn="ctr">
              <a:spcBef>
                <a:spcPts val="0"/>
              </a:spcBef>
              <a:spcAft>
                <a:spcPts val="0"/>
              </a:spcAft>
              <a:buNone/>
            </a:pPr>
            <a:r>
              <a:t/>
            </a:r>
            <a:endParaRPr b="1">
              <a:solidFill>
                <a:schemeClr val="dk1"/>
              </a:solidFill>
              <a:latin typeface="Century Gothic"/>
              <a:ea typeface="Century Gothic"/>
              <a:cs typeface="Century Gothic"/>
              <a:sym typeface="Century Gothic"/>
            </a:endParaRPr>
          </a:p>
          <a:p>
            <a:pPr indent="0" lvl="0" marL="0" rtl="0" algn="ctr">
              <a:lnSpc>
                <a:spcPct val="115000"/>
              </a:lnSpc>
              <a:spcBef>
                <a:spcPts val="1200"/>
              </a:spcBef>
              <a:spcAft>
                <a:spcPts val="0"/>
              </a:spcAft>
              <a:buNone/>
            </a:pPr>
            <a:r>
              <a:rPr b="1" lang="en" sz="1600">
                <a:latin typeface="Century Gothic"/>
                <a:ea typeface="Century Gothic"/>
                <a:cs typeface="Century Gothic"/>
                <a:sym typeface="Century Gothic"/>
              </a:rPr>
              <a:t>Amber Minor, a 40-year-old Black trans woman, was killed in Raytown, Missouri on December 24th, 2023. She was described as a “warrior” with a strong will and spirit. Amber was also a previous survivor of violence, recovering from gunshot wounds and having been hit by a car.</a:t>
            </a:r>
            <a:endParaRPr b="1" sz="1600">
              <a:latin typeface="Century Gothic"/>
              <a:ea typeface="Century Gothic"/>
              <a:cs typeface="Century Gothic"/>
              <a:sym typeface="Century Gothic"/>
            </a:endParaRPr>
          </a:p>
          <a:p>
            <a:pPr indent="0" lvl="0" marL="0" rtl="0" algn="ctr">
              <a:lnSpc>
                <a:spcPct val="115000"/>
              </a:lnSpc>
              <a:spcBef>
                <a:spcPts val="1200"/>
              </a:spcBef>
              <a:spcAft>
                <a:spcPts val="1200"/>
              </a:spcAft>
              <a:buNone/>
            </a:pPr>
            <a:r>
              <a:t/>
            </a:r>
            <a:endParaRPr sz="1600">
              <a:latin typeface="Century Gothic"/>
              <a:ea typeface="Century Gothic"/>
              <a:cs typeface="Century Gothic"/>
              <a:sym typeface="Century Gothic"/>
            </a:endParaRPr>
          </a:p>
        </p:txBody>
      </p:sp>
      <p:pic>
        <p:nvPicPr>
          <p:cNvPr id="821" name="Google Shape;821;p50"/>
          <p:cNvPicPr preferRelativeResize="0"/>
          <p:nvPr/>
        </p:nvPicPr>
        <p:blipFill>
          <a:blip r:embed="rId3">
            <a:alphaModFix/>
          </a:blip>
          <a:stretch>
            <a:fillRect/>
          </a:stretch>
        </p:blipFill>
        <p:spPr>
          <a:xfrm>
            <a:off x="174525" y="838750"/>
            <a:ext cx="3805925" cy="26949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5" name="Shape 825"/>
        <p:cNvGrpSpPr/>
        <p:nvPr/>
      </p:nvGrpSpPr>
      <p:grpSpPr>
        <a:xfrm>
          <a:off x="0" y="0"/>
          <a:ext cx="0" cy="0"/>
          <a:chOff x="0" y="0"/>
          <a:chExt cx="0" cy="0"/>
        </a:xfrm>
      </p:grpSpPr>
      <p:sp>
        <p:nvSpPr>
          <p:cNvPr id="826" name="Google Shape;826;p51"/>
          <p:cNvSpPr/>
          <p:nvPr/>
        </p:nvSpPr>
        <p:spPr>
          <a:xfrm>
            <a:off x="7239525" y="-336225"/>
            <a:ext cx="2303400" cy="1681200"/>
          </a:xfrm>
          <a:prstGeom prst="teardrop">
            <a:avLst>
              <a:gd fmla="val 139247" name="adj"/>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rchivo"/>
              <a:ea typeface="Archivo"/>
              <a:cs typeface="Archivo"/>
              <a:sym typeface="Archivo"/>
            </a:endParaRPr>
          </a:p>
        </p:txBody>
      </p:sp>
      <p:sp>
        <p:nvSpPr>
          <p:cNvPr id="827" name="Google Shape;827;p51"/>
          <p:cNvSpPr txBox="1"/>
          <p:nvPr/>
        </p:nvSpPr>
        <p:spPr>
          <a:xfrm>
            <a:off x="4483450" y="221825"/>
            <a:ext cx="4194600" cy="4506900"/>
          </a:xfrm>
          <a:prstGeom prst="rect">
            <a:avLst/>
          </a:prstGeom>
          <a:solidFill>
            <a:schemeClr val="lt2"/>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 sz="1700">
                <a:solidFill>
                  <a:schemeClr val="dk1"/>
                </a:solidFill>
                <a:latin typeface="Century Gothic"/>
                <a:ea typeface="Century Gothic"/>
                <a:cs typeface="Century Gothic"/>
                <a:sym typeface="Century Gothic"/>
              </a:rPr>
              <a:t>Meghan Riley Lewis, 57</a:t>
            </a:r>
            <a:endParaRPr b="1" sz="1700">
              <a:solidFill>
                <a:schemeClr val="dk1"/>
              </a:solidFill>
              <a:latin typeface="Century Gothic"/>
              <a:ea typeface="Century Gothic"/>
              <a:cs typeface="Century Gothic"/>
              <a:sym typeface="Century Gothic"/>
            </a:endParaRPr>
          </a:p>
          <a:p>
            <a:pPr indent="0" lvl="0" marL="0" rtl="0" algn="ctr">
              <a:spcBef>
                <a:spcPts val="0"/>
              </a:spcBef>
              <a:spcAft>
                <a:spcPts val="0"/>
              </a:spcAft>
              <a:buNone/>
            </a:pPr>
            <a:r>
              <a:t/>
            </a:r>
            <a:endParaRPr b="1" sz="1700">
              <a:solidFill>
                <a:srgbClr val="111111"/>
              </a:solidFill>
              <a:latin typeface="Century Gothic"/>
              <a:ea typeface="Century Gothic"/>
              <a:cs typeface="Century Gothic"/>
              <a:sym typeface="Century Gothic"/>
            </a:endParaRPr>
          </a:p>
          <a:p>
            <a:pPr indent="0" lvl="0" marL="0" rtl="0" algn="ctr">
              <a:lnSpc>
                <a:spcPct val="115000"/>
              </a:lnSpc>
              <a:spcBef>
                <a:spcPts val="1200"/>
              </a:spcBef>
              <a:spcAft>
                <a:spcPts val="1200"/>
              </a:spcAft>
              <a:buNone/>
            </a:pPr>
            <a:r>
              <a:rPr b="1" lang="en" sz="1600">
                <a:latin typeface="Century Gothic"/>
                <a:ea typeface="Century Gothic"/>
                <a:cs typeface="Century Gothic"/>
                <a:sym typeface="Century Gothic"/>
              </a:rPr>
              <a:t>Meghan Riley Lewis, a transgender woman and a mother of two, was a staple in her community for transgender activism. She devoted her life to feeding hungry and unhoused queer people. On December 27, 2023, reports shared that Lewis was shot and killed by a food delivery person following a verbal altercation that turned physical in Bel Air, Maryland. Despite attempts to save Lewis by emergency responders, she ultimately passed away after being taken to the hospital.</a:t>
            </a:r>
            <a:endParaRPr b="1" sz="1500">
              <a:solidFill>
                <a:srgbClr val="111111"/>
              </a:solidFill>
              <a:latin typeface="Century Gothic"/>
              <a:ea typeface="Century Gothic"/>
              <a:cs typeface="Century Gothic"/>
              <a:sym typeface="Century Gothic"/>
            </a:endParaRPr>
          </a:p>
        </p:txBody>
      </p:sp>
      <p:pic>
        <p:nvPicPr>
          <p:cNvPr id="828" name="Google Shape;828;p51"/>
          <p:cNvPicPr preferRelativeResize="0"/>
          <p:nvPr/>
        </p:nvPicPr>
        <p:blipFill>
          <a:blip r:embed="rId3">
            <a:alphaModFix/>
          </a:blip>
          <a:stretch>
            <a:fillRect/>
          </a:stretch>
        </p:blipFill>
        <p:spPr>
          <a:xfrm>
            <a:off x="274175" y="407000"/>
            <a:ext cx="3869776" cy="386977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2" name="Shape 832"/>
        <p:cNvGrpSpPr/>
        <p:nvPr/>
      </p:nvGrpSpPr>
      <p:grpSpPr>
        <a:xfrm>
          <a:off x="0" y="0"/>
          <a:ext cx="0" cy="0"/>
          <a:chOff x="0" y="0"/>
          <a:chExt cx="0" cy="0"/>
        </a:xfrm>
      </p:grpSpPr>
      <p:sp>
        <p:nvSpPr>
          <p:cNvPr id="833" name="Google Shape;833;p52"/>
          <p:cNvSpPr/>
          <p:nvPr/>
        </p:nvSpPr>
        <p:spPr>
          <a:xfrm>
            <a:off x="7389750" y="-321925"/>
            <a:ext cx="2303400" cy="1681200"/>
          </a:xfrm>
          <a:prstGeom prst="teardrop">
            <a:avLst>
              <a:gd fmla="val 139247" name="adj"/>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rchivo"/>
              <a:ea typeface="Archivo"/>
              <a:cs typeface="Archivo"/>
              <a:sym typeface="Archivo"/>
            </a:endParaRPr>
          </a:p>
        </p:txBody>
      </p:sp>
      <p:sp>
        <p:nvSpPr>
          <p:cNvPr id="834" name="Google Shape;834;p52"/>
          <p:cNvSpPr txBox="1"/>
          <p:nvPr/>
        </p:nvSpPr>
        <p:spPr>
          <a:xfrm>
            <a:off x="4972975" y="580175"/>
            <a:ext cx="3843300" cy="3863400"/>
          </a:xfrm>
          <a:prstGeom prst="rect">
            <a:avLst/>
          </a:prstGeom>
          <a:solidFill>
            <a:schemeClr val="lt2"/>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 sz="1900">
                <a:solidFill>
                  <a:schemeClr val="dk1"/>
                </a:solidFill>
                <a:latin typeface="Century Gothic"/>
                <a:ea typeface="Century Gothic"/>
                <a:cs typeface="Century Gothic"/>
                <a:sym typeface="Century Gothic"/>
              </a:rPr>
              <a:t>Kitty Monroe, 43</a:t>
            </a:r>
            <a:endParaRPr b="1" sz="1900">
              <a:solidFill>
                <a:schemeClr val="dk1"/>
              </a:solidFill>
              <a:latin typeface="Century Gothic"/>
              <a:ea typeface="Century Gothic"/>
              <a:cs typeface="Century Gothic"/>
              <a:sym typeface="Century Gothic"/>
            </a:endParaRPr>
          </a:p>
          <a:p>
            <a:pPr indent="0" lvl="0" marL="0" rtl="0" algn="ctr">
              <a:spcBef>
                <a:spcPts val="0"/>
              </a:spcBef>
              <a:spcAft>
                <a:spcPts val="0"/>
              </a:spcAft>
              <a:buNone/>
            </a:pPr>
            <a:r>
              <a:t/>
            </a:r>
            <a:endParaRPr sz="1600">
              <a:solidFill>
                <a:schemeClr val="dk1"/>
              </a:solidFill>
              <a:latin typeface="Century Gothic"/>
              <a:ea typeface="Century Gothic"/>
              <a:cs typeface="Century Gothic"/>
              <a:sym typeface="Century Gothic"/>
            </a:endParaRPr>
          </a:p>
          <a:p>
            <a:pPr indent="0" lvl="0" marL="0" rtl="0" algn="ctr">
              <a:spcBef>
                <a:spcPts val="0"/>
              </a:spcBef>
              <a:spcAft>
                <a:spcPts val="0"/>
              </a:spcAft>
              <a:buNone/>
            </a:pPr>
            <a:r>
              <a:rPr b="1" lang="en" sz="1700">
                <a:solidFill>
                  <a:schemeClr val="dk1"/>
                </a:solidFill>
                <a:latin typeface="Century Gothic"/>
                <a:ea typeface="Century Gothic"/>
                <a:cs typeface="Century Gothic"/>
                <a:sym typeface="Century Gothic"/>
              </a:rPr>
              <a:t>Kitty Monroe was a Latine transgender person who was known for painting, singing and having a great sense of humor. In April 2023, Kitty spoke about her experiences as a transgender woman in an interview for the YouTube channel, Tales from the Streets. </a:t>
            </a:r>
            <a:endParaRPr b="1" sz="1700">
              <a:solidFill>
                <a:schemeClr val="dk1"/>
              </a:solidFill>
              <a:latin typeface="Century Gothic"/>
              <a:ea typeface="Century Gothic"/>
              <a:cs typeface="Century Gothic"/>
              <a:sym typeface="Century Gothic"/>
            </a:endParaRPr>
          </a:p>
          <a:p>
            <a:pPr indent="0" lvl="0" marL="0" rtl="0" algn="ctr">
              <a:spcBef>
                <a:spcPts val="0"/>
              </a:spcBef>
              <a:spcAft>
                <a:spcPts val="0"/>
              </a:spcAft>
              <a:buNone/>
            </a:pPr>
            <a:r>
              <a:t/>
            </a:r>
            <a:endParaRPr b="1" sz="1700">
              <a:solidFill>
                <a:schemeClr val="dk1"/>
              </a:solidFill>
              <a:latin typeface="Century Gothic"/>
              <a:ea typeface="Century Gothic"/>
              <a:cs typeface="Century Gothic"/>
              <a:sym typeface="Century Gothic"/>
            </a:endParaRPr>
          </a:p>
          <a:p>
            <a:pPr indent="0" lvl="0" marL="0" rtl="0" algn="ctr">
              <a:spcBef>
                <a:spcPts val="0"/>
              </a:spcBef>
              <a:spcAft>
                <a:spcPts val="0"/>
              </a:spcAft>
              <a:buNone/>
            </a:pPr>
            <a:r>
              <a:rPr b="1" lang="en" sz="1700">
                <a:solidFill>
                  <a:schemeClr val="dk1"/>
                </a:solidFill>
                <a:latin typeface="Century Gothic"/>
                <a:ea typeface="Century Gothic"/>
                <a:cs typeface="Century Gothic"/>
                <a:sym typeface="Century Gothic"/>
              </a:rPr>
              <a:t>Tragically, Kitty was killed in Phoenix, AZ on January 1, 2024.</a:t>
            </a:r>
            <a:endParaRPr b="1" sz="1900">
              <a:solidFill>
                <a:schemeClr val="dk1"/>
              </a:solidFill>
              <a:latin typeface="Century Gothic"/>
              <a:ea typeface="Century Gothic"/>
              <a:cs typeface="Century Gothic"/>
              <a:sym typeface="Century Gothic"/>
            </a:endParaRPr>
          </a:p>
        </p:txBody>
      </p:sp>
      <p:pic>
        <p:nvPicPr>
          <p:cNvPr id="835" name="Google Shape;835;p52"/>
          <p:cNvPicPr preferRelativeResize="0"/>
          <p:nvPr/>
        </p:nvPicPr>
        <p:blipFill>
          <a:blip r:embed="rId3">
            <a:alphaModFix/>
          </a:blip>
          <a:stretch>
            <a:fillRect/>
          </a:stretch>
        </p:blipFill>
        <p:spPr>
          <a:xfrm>
            <a:off x="884400" y="500375"/>
            <a:ext cx="3936174" cy="393617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9" name="Shape 839"/>
        <p:cNvGrpSpPr/>
        <p:nvPr/>
      </p:nvGrpSpPr>
      <p:grpSpPr>
        <a:xfrm>
          <a:off x="0" y="0"/>
          <a:ext cx="0" cy="0"/>
          <a:chOff x="0" y="0"/>
          <a:chExt cx="0" cy="0"/>
        </a:xfrm>
      </p:grpSpPr>
      <p:sp>
        <p:nvSpPr>
          <p:cNvPr id="840" name="Google Shape;840;p53"/>
          <p:cNvSpPr/>
          <p:nvPr/>
        </p:nvSpPr>
        <p:spPr>
          <a:xfrm>
            <a:off x="7239525" y="-336225"/>
            <a:ext cx="2303400" cy="1681200"/>
          </a:xfrm>
          <a:prstGeom prst="teardrop">
            <a:avLst>
              <a:gd fmla="val 139247" name="adj"/>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rchivo"/>
              <a:ea typeface="Archivo"/>
              <a:cs typeface="Archivo"/>
              <a:sym typeface="Archivo"/>
            </a:endParaRPr>
          </a:p>
        </p:txBody>
      </p:sp>
      <p:sp>
        <p:nvSpPr>
          <p:cNvPr id="841" name="Google Shape;841;p53"/>
          <p:cNvSpPr txBox="1"/>
          <p:nvPr/>
        </p:nvSpPr>
        <p:spPr>
          <a:xfrm>
            <a:off x="4104625" y="556950"/>
            <a:ext cx="4810500" cy="3623400"/>
          </a:xfrm>
          <a:prstGeom prst="rect">
            <a:avLst/>
          </a:prstGeom>
          <a:solidFill>
            <a:schemeClr val="lt2"/>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 sz="1900">
                <a:solidFill>
                  <a:srgbClr val="111111"/>
                </a:solidFill>
                <a:latin typeface="Century Gothic"/>
                <a:ea typeface="Century Gothic"/>
                <a:cs typeface="Century Gothic"/>
                <a:sym typeface="Century Gothic"/>
              </a:rPr>
              <a:t>Sasha Williams, 36</a:t>
            </a:r>
            <a:endParaRPr b="1" sz="1900">
              <a:solidFill>
                <a:srgbClr val="111111"/>
              </a:solidFill>
              <a:latin typeface="Century Gothic"/>
              <a:ea typeface="Century Gothic"/>
              <a:cs typeface="Century Gothic"/>
              <a:sym typeface="Century Gothic"/>
            </a:endParaRPr>
          </a:p>
          <a:p>
            <a:pPr indent="0" lvl="0" marL="0" rtl="0" algn="ctr">
              <a:spcBef>
                <a:spcPts val="0"/>
              </a:spcBef>
              <a:spcAft>
                <a:spcPts val="0"/>
              </a:spcAft>
              <a:buNone/>
            </a:pPr>
            <a:r>
              <a:t/>
            </a:r>
            <a:endParaRPr b="1" sz="1600">
              <a:solidFill>
                <a:srgbClr val="111111"/>
              </a:solidFill>
              <a:latin typeface="Century Gothic"/>
              <a:ea typeface="Century Gothic"/>
              <a:cs typeface="Century Gothic"/>
              <a:sym typeface="Century Gothic"/>
            </a:endParaRPr>
          </a:p>
          <a:p>
            <a:pPr indent="0" lvl="0" marL="0" rtl="0" algn="ctr">
              <a:spcBef>
                <a:spcPts val="0"/>
              </a:spcBef>
              <a:spcAft>
                <a:spcPts val="0"/>
              </a:spcAft>
              <a:buNone/>
            </a:pPr>
            <a:r>
              <a:rPr b="1" lang="en">
                <a:solidFill>
                  <a:srgbClr val="111111"/>
                </a:solidFill>
                <a:latin typeface="Century Gothic"/>
                <a:ea typeface="Century Gothic"/>
                <a:cs typeface="Century Gothic"/>
                <a:sym typeface="Century Gothic"/>
              </a:rPr>
              <a:t> </a:t>
            </a:r>
            <a:r>
              <a:rPr b="1" lang="en" sz="1600">
                <a:latin typeface="Century Gothic"/>
                <a:ea typeface="Century Gothic"/>
                <a:cs typeface="Century Gothic"/>
                <a:sym typeface="Century Gothic"/>
              </a:rPr>
              <a:t>Sasha Williams, a 36-year-old multiracial transgender woman, was described as a “selfless artist” who had a “heart of gold”, and as someone who had earned their GED despite struggling with her mental health, according to media reports. In an interview with the Las Vegas Review-Journal, Williams’ aunt Tina Thornton said that she dreamed of being a performer in Las Vegas.</a:t>
            </a:r>
            <a:endParaRPr b="1" sz="1600">
              <a:latin typeface="Century Gothic"/>
              <a:ea typeface="Century Gothic"/>
              <a:cs typeface="Century Gothic"/>
              <a:sym typeface="Century Gothic"/>
            </a:endParaRPr>
          </a:p>
          <a:p>
            <a:pPr indent="0" lvl="0" marL="0" rtl="0" algn="ctr">
              <a:lnSpc>
                <a:spcPct val="115000"/>
              </a:lnSpc>
              <a:spcBef>
                <a:spcPts val="1200"/>
              </a:spcBef>
              <a:spcAft>
                <a:spcPts val="1200"/>
              </a:spcAft>
              <a:buNone/>
            </a:pPr>
            <a:r>
              <a:rPr b="1" lang="en" sz="1600">
                <a:latin typeface="Century Gothic"/>
                <a:ea typeface="Century Gothic"/>
                <a:cs typeface="Century Gothic"/>
                <a:sym typeface="Century Gothic"/>
              </a:rPr>
              <a:t>Sasha was stabbed and killed in Las Vegas, Nevada.</a:t>
            </a:r>
            <a:endParaRPr b="1">
              <a:solidFill>
                <a:srgbClr val="111111"/>
              </a:solidFill>
              <a:latin typeface="Century Gothic"/>
              <a:ea typeface="Century Gothic"/>
              <a:cs typeface="Century Gothic"/>
              <a:sym typeface="Century Gothic"/>
            </a:endParaRPr>
          </a:p>
        </p:txBody>
      </p:sp>
      <p:pic>
        <p:nvPicPr>
          <p:cNvPr id="842" name="Google Shape;842;p53"/>
          <p:cNvPicPr preferRelativeResize="0"/>
          <p:nvPr/>
        </p:nvPicPr>
        <p:blipFill>
          <a:blip r:embed="rId3">
            <a:alphaModFix/>
          </a:blip>
          <a:stretch>
            <a:fillRect/>
          </a:stretch>
        </p:blipFill>
        <p:spPr>
          <a:xfrm>
            <a:off x="710975" y="736350"/>
            <a:ext cx="2724150" cy="38862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6" name="Shape 846"/>
        <p:cNvGrpSpPr/>
        <p:nvPr/>
      </p:nvGrpSpPr>
      <p:grpSpPr>
        <a:xfrm>
          <a:off x="0" y="0"/>
          <a:ext cx="0" cy="0"/>
          <a:chOff x="0" y="0"/>
          <a:chExt cx="0" cy="0"/>
        </a:xfrm>
      </p:grpSpPr>
      <p:sp>
        <p:nvSpPr>
          <p:cNvPr id="847" name="Google Shape;847;p54"/>
          <p:cNvSpPr/>
          <p:nvPr/>
        </p:nvSpPr>
        <p:spPr>
          <a:xfrm>
            <a:off x="7239525" y="-336225"/>
            <a:ext cx="2303400" cy="1681200"/>
          </a:xfrm>
          <a:prstGeom prst="teardrop">
            <a:avLst>
              <a:gd fmla="val 139247" name="adj"/>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rchivo"/>
              <a:ea typeface="Archivo"/>
              <a:cs typeface="Archivo"/>
              <a:sym typeface="Archivo"/>
            </a:endParaRPr>
          </a:p>
        </p:txBody>
      </p:sp>
      <p:sp>
        <p:nvSpPr>
          <p:cNvPr id="848" name="Google Shape;848;p54"/>
          <p:cNvSpPr txBox="1"/>
          <p:nvPr/>
        </p:nvSpPr>
        <p:spPr>
          <a:xfrm>
            <a:off x="3948600" y="382125"/>
            <a:ext cx="4541400" cy="4190700"/>
          </a:xfrm>
          <a:prstGeom prst="rect">
            <a:avLst/>
          </a:prstGeom>
          <a:solidFill>
            <a:schemeClr val="lt2"/>
          </a:solid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sz="1900">
                <a:latin typeface="Century Gothic"/>
                <a:ea typeface="Century Gothic"/>
                <a:cs typeface="Century Gothic"/>
                <a:sym typeface="Century Gothic"/>
              </a:rPr>
              <a:t>África Parrilla García </a:t>
            </a:r>
            <a:endParaRPr b="1" sz="2200">
              <a:latin typeface="Century Gothic"/>
              <a:ea typeface="Century Gothic"/>
              <a:cs typeface="Century Gothic"/>
              <a:sym typeface="Century Gothic"/>
            </a:endParaRPr>
          </a:p>
          <a:p>
            <a:pPr indent="0" lvl="0" marL="0" rtl="0" algn="ctr">
              <a:lnSpc>
                <a:spcPct val="115000"/>
              </a:lnSpc>
              <a:spcBef>
                <a:spcPts val="2400"/>
              </a:spcBef>
              <a:spcAft>
                <a:spcPts val="1200"/>
              </a:spcAft>
              <a:buNone/>
            </a:pPr>
            <a:r>
              <a:rPr b="1" lang="en" sz="1600">
                <a:latin typeface="Century Gothic"/>
                <a:ea typeface="Century Gothic"/>
                <a:cs typeface="Century Gothic"/>
                <a:sym typeface="Century Gothic"/>
              </a:rPr>
              <a:t>África Parrilla García a 25-year-old transgender woman also referred to sometimes as Emma Garcia, was shot and killed in the Santurce area of San Juan, Puerto Rico on February 1, 2024. Details about Africa's life have been slow to emerge, as she was initially misgendered and deadnamed in news reports and police records. However, friends have begun to speak out about Africa's life and death, noting she was loved, and like "a sister" to them.</a:t>
            </a:r>
            <a:endParaRPr b="1" i="1" sz="1600">
              <a:solidFill>
                <a:schemeClr val="dk1"/>
              </a:solidFill>
              <a:latin typeface="Century Gothic"/>
              <a:ea typeface="Century Gothic"/>
              <a:cs typeface="Century Gothic"/>
              <a:sym typeface="Century Gothic"/>
            </a:endParaRPr>
          </a:p>
        </p:txBody>
      </p:sp>
      <p:pic>
        <p:nvPicPr>
          <p:cNvPr id="849" name="Google Shape;849;p54"/>
          <p:cNvPicPr preferRelativeResize="0"/>
          <p:nvPr/>
        </p:nvPicPr>
        <p:blipFill>
          <a:blip r:embed="rId3">
            <a:alphaModFix/>
          </a:blip>
          <a:stretch>
            <a:fillRect/>
          </a:stretch>
        </p:blipFill>
        <p:spPr>
          <a:xfrm>
            <a:off x="130275" y="1248350"/>
            <a:ext cx="3643801" cy="202597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3" name="Shape 853"/>
        <p:cNvGrpSpPr/>
        <p:nvPr/>
      </p:nvGrpSpPr>
      <p:grpSpPr>
        <a:xfrm>
          <a:off x="0" y="0"/>
          <a:ext cx="0" cy="0"/>
          <a:chOff x="0" y="0"/>
          <a:chExt cx="0" cy="0"/>
        </a:xfrm>
      </p:grpSpPr>
      <p:sp>
        <p:nvSpPr>
          <p:cNvPr id="854" name="Google Shape;854;p55"/>
          <p:cNvSpPr/>
          <p:nvPr/>
        </p:nvSpPr>
        <p:spPr>
          <a:xfrm>
            <a:off x="7239525" y="-336225"/>
            <a:ext cx="2303400" cy="1681200"/>
          </a:xfrm>
          <a:prstGeom prst="teardrop">
            <a:avLst>
              <a:gd fmla="val 139247" name="adj"/>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rchivo"/>
              <a:ea typeface="Archivo"/>
              <a:cs typeface="Archivo"/>
              <a:sym typeface="Archivo"/>
            </a:endParaRPr>
          </a:p>
        </p:txBody>
      </p:sp>
      <p:sp>
        <p:nvSpPr>
          <p:cNvPr id="855" name="Google Shape;855;p55"/>
          <p:cNvSpPr txBox="1"/>
          <p:nvPr/>
        </p:nvSpPr>
        <p:spPr>
          <a:xfrm>
            <a:off x="4288675" y="305850"/>
            <a:ext cx="4572000" cy="3726600"/>
          </a:xfrm>
          <a:prstGeom prst="rect">
            <a:avLst/>
          </a:prstGeom>
          <a:solidFill>
            <a:schemeClr val="lt2"/>
          </a:solidFill>
          <a:ln>
            <a:noFill/>
          </a:ln>
        </p:spPr>
        <p:txBody>
          <a:bodyPr anchorCtr="0" anchor="t" bIns="91425" lIns="91425" spcFirstLastPara="1" rIns="91425" wrap="square" tIns="91425">
            <a:spAutoFit/>
          </a:bodyPr>
          <a:lstStyle/>
          <a:p>
            <a:pPr indent="0" lvl="0" marL="0" rtl="0" algn="ctr">
              <a:lnSpc>
                <a:spcPct val="150000"/>
              </a:lnSpc>
              <a:spcBef>
                <a:spcPts val="800"/>
              </a:spcBef>
              <a:spcAft>
                <a:spcPts val="0"/>
              </a:spcAft>
              <a:buNone/>
            </a:pPr>
            <a:r>
              <a:rPr b="1" lang="en" sz="1900">
                <a:solidFill>
                  <a:srgbClr val="111111"/>
                </a:solidFill>
                <a:latin typeface="Century Gothic"/>
                <a:ea typeface="Century Gothic"/>
                <a:cs typeface="Century Gothic"/>
                <a:sym typeface="Century Gothic"/>
              </a:rPr>
              <a:t>Reyna Hernandez, 54</a:t>
            </a:r>
            <a:endParaRPr b="1" sz="1900">
              <a:solidFill>
                <a:srgbClr val="111111"/>
              </a:solidFill>
              <a:latin typeface="Century Gothic"/>
              <a:ea typeface="Century Gothic"/>
              <a:cs typeface="Century Gothic"/>
              <a:sym typeface="Century Gothic"/>
            </a:endParaRPr>
          </a:p>
          <a:p>
            <a:pPr indent="0" lvl="0" marL="0" rtl="0" algn="ctr">
              <a:lnSpc>
                <a:spcPct val="115000"/>
              </a:lnSpc>
              <a:spcBef>
                <a:spcPts val="1200"/>
              </a:spcBef>
              <a:spcAft>
                <a:spcPts val="0"/>
              </a:spcAft>
              <a:buNone/>
            </a:pPr>
            <a:r>
              <a:rPr b="1" lang="en" sz="1600">
                <a:latin typeface="Century Gothic"/>
                <a:ea typeface="Century Gothic"/>
                <a:cs typeface="Century Gothic"/>
                <a:sym typeface="Century Gothic"/>
              </a:rPr>
              <a:t>Reyna Hernandez, a 54-year-old Latina transgender woman, was born in Mexico, and moved to the United States when she was 19. She owned Reyna’s Hair Salon in Renton, the fulfillment of a childhood dream. She was described by friends and family as a “happy, loving person,” and a “dreamer” who was “hard-working and kind.”</a:t>
            </a:r>
            <a:endParaRPr b="1" sz="1600">
              <a:latin typeface="Century Gothic"/>
              <a:ea typeface="Century Gothic"/>
              <a:cs typeface="Century Gothic"/>
              <a:sym typeface="Century Gothic"/>
            </a:endParaRPr>
          </a:p>
          <a:p>
            <a:pPr indent="0" lvl="0" marL="0" rtl="0" algn="ctr">
              <a:lnSpc>
                <a:spcPct val="115000"/>
              </a:lnSpc>
              <a:spcBef>
                <a:spcPts val="1200"/>
              </a:spcBef>
              <a:spcAft>
                <a:spcPts val="1200"/>
              </a:spcAft>
              <a:buNone/>
            </a:pPr>
            <a:r>
              <a:rPr b="1" lang="en" sz="1600">
                <a:latin typeface="Century Gothic"/>
                <a:ea typeface="Century Gothic"/>
                <a:cs typeface="Century Gothic"/>
                <a:sym typeface="Century Gothic"/>
              </a:rPr>
              <a:t> Reyna was shot and killed in Renton, Washington on February 26, 2024.</a:t>
            </a:r>
            <a:endParaRPr b="1" sz="1600">
              <a:solidFill>
                <a:schemeClr val="dk1"/>
              </a:solidFill>
              <a:latin typeface="Century Gothic"/>
              <a:ea typeface="Century Gothic"/>
              <a:cs typeface="Century Gothic"/>
              <a:sym typeface="Century Gothic"/>
            </a:endParaRPr>
          </a:p>
        </p:txBody>
      </p:sp>
      <p:pic>
        <p:nvPicPr>
          <p:cNvPr id="856" name="Google Shape;856;p55"/>
          <p:cNvPicPr preferRelativeResize="0"/>
          <p:nvPr/>
        </p:nvPicPr>
        <p:blipFill>
          <a:blip r:embed="rId3">
            <a:alphaModFix/>
          </a:blip>
          <a:stretch>
            <a:fillRect/>
          </a:stretch>
        </p:blipFill>
        <p:spPr>
          <a:xfrm>
            <a:off x="367600" y="305850"/>
            <a:ext cx="3460925" cy="441097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0" name="Shape 860"/>
        <p:cNvGrpSpPr/>
        <p:nvPr/>
      </p:nvGrpSpPr>
      <p:grpSpPr>
        <a:xfrm>
          <a:off x="0" y="0"/>
          <a:ext cx="0" cy="0"/>
          <a:chOff x="0" y="0"/>
          <a:chExt cx="0" cy="0"/>
        </a:xfrm>
      </p:grpSpPr>
      <p:sp>
        <p:nvSpPr>
          <p:cNvPr id="861" name="Google Shape;861;p56"/>
          <p:cNvSpPr/>
          <p:nvPr/>
        </p:nvSpPr>
        <p:spPr>
          <a:xfrm>
            <a:off x="7511375" y="-286150"/>
            <a:ext cx="2303400" cy="1681200"/>
          </a:xfrm>
          <a:prstGeom prst="teardrop">
            <a:avLst>
              <a:gd fmla="val 139247" name="adj"/>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rchivo"/>
              <a:ea typeface="Archivo"/>
              <a:cs typeface="Archivo"/>
              <a:sym typeface="Archivo"/>
            </a:endParaRPr>
          </a:p>
        </p:txBody>
      </p:sp>
      <p:sp>
        <p:nvSpPr>
          <p:cNvPr id="862" name="Google Shape;862;p56"/>
          <p:cNvSpPr txBox="1"/>
          <p:nvPr/>
        </p:nvSpPr>
        <p:spPr>
          <a:xfrm>
            <a:off x="4177225" y="410188"/>
            <a:ext cx="4800900" cy="4109700"/>
          </a:xfrm>
          <a:prstGeom prst="rect">
            <a:avLst/>
          </a:prstGeom>
          <a:solidFill>
            <a:schemeClr val="lt2"/>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900">
                <a:solidFill>
                  <a:schemeClr val="dk1"/>
                </a:solidFill>
                <a:latin typeface="Century Gothic"/>
                <a:ea typeface="Century Gothic"/>
                <a:cs typeface="Century Gothic"/>
                <a:sym typeface="Century Gothic"/>
              </a:rPr>
              <a:t>Righteous TK “Chevy” Hill,  35</a:t>
            </a:r>
            <a:endParaRPr b="1" sz="2100">
              <a:solidFill>
                <a:schemeClr val="dk1"/>
              </a:solidFill>
              <a:latin typeface="Century Gothic"/>
              <a:ea typeface="Century Gothic"/>
              <a:cs typeface="Century Gothic"/>
              <a:sym typeface="Century Gothic"/>
            </a:endParaRPr>
          </a:p>
          <a:p>
            <a:pPr indent="0" lvl="0" marL="0" rtl="0" algn="ctr">
              <a:spcBef>
                <a:spcPts val="0"/>
              </a:spcBef>
              <a:spcAft>
                <a:spcPts val="0"/>
              </a:spcAft>
              <a:buNone/>
            </a:pPr>
            <a:r>
              <a:t/>
            </a:r>
            <a:endParaRPr b="1" sz="1600">
              <a:solidFill>
                <a:schemeClr val="dk1"/>
              </a:solidFill>
              <a:latin typeface="Century Gothic"/>
              <a:ea typeface="Century Gothic"/>
              <a:cs typeface="Century Gothic"/>
              <a:sym typeface="Century Gothic"/>
            </a:endParaRPr>
          </a:p>
          <a:p>
            <a:pPr indent="0" lvl="0" marL="0" rtl="0" algn="ctr">
              <a:lnSpc>
                <a:spcPct val="115000"/>
              </a:lnSpc>
              <a:spcBef>
                <a:spcPts val="1200"/>
              </a:spcBef>
              <a:spcAft>
                <a:spcPts val="0"/>
              </a:spcAft>
              <a:buNone/>
            </a:pPr>
            <a:r>
              <a:rPr b="1" lang="en" sz="1600">
                <a:latin typeface="Century Gothic"/>
                <a:ea typeface="Century Gothic"/>
                <a:cs typeface="Century Gothic"/>
                <a:sym typeface="Century Gothic"/>
              </a:rPr>
              <a:t>Righteous TK “Chevy” Hill, a 35-year-old Black transman known to his friends and family as TK and Chevy, pushed for Black LGBTQ+ inclusion throughout his community. Chevy opened ‘Evollusion,’ a full-service hair salon dedicated to serving the LGBTQIA+ community in Atlanta, to help Black queer people feel comfortable in a traditional Black barbershop setting.</a:t>
            </a:r>
            <a:endParaRPr b="1" sz="1600">
              <a:latin typeface="Century Gothic"/>
              <a:ea typeface="Century Gothic"/>
              <a:cs typeface="Century Gothic"/>
              <a:sym typeface="Century Gothic"/>
            </a:endParaRPr>
          </a:p>
          <a:p>
            <a:pPr indent="0" lvl="0" marL="0" rtl="0" algn="ctr">
              <a:lnSpc>
                <a:spcPct val="115000"/>
              </a:lnSpc>
              <a:spcBef>
                <a:spcPts val="1200"/>
              </a:spcBef>
              <a:spcAft>
                <a:spcPts val="1200"/>
              </a:spcAft>
              <a:buNone/>
            </a:pPr>
            <a:r>
              <a:rPr b="1" lang="en" sz="1600">
                <a:latin typeface="Century Gothic"/>
                <a:ea typeface="Century Gothic"/>
                <a:cs typeface="Century Gothic"/>
                <a:sym typeface="Century Gothic"/>
              </a:rPr>
              <a:t>Chevy was tragically shot and killed in East Point, Georgia on February 28, 2024, in the front yard of his home.</a:t>
            </a:r>
            <a:endParaRPr b="1" sz="1600">
              <a:solidFill>
                <a:srgbClr val="111111"/>
              </a:solidFill>
              <a:latin typeface="Century Gothic"/>
              <a:ea typeface="Century Gothic"/>
              <a:cs typeface="Century Gothic"/>
              <a:sym typeface="Century Gothic"/>
            </a:endParaRPr>
          </a:p>
        </p:txBody>
      </p:sp>
      <p:pic>
        <p:nvPicPr>
          <p:cNvPr id="863" name="Google Shape;863;p56"/>
          <p:cNvPicPr preferRelativeResize="0"/>
          <p:nvPr/>
        </p:nvPicPr>
        <p:blipFill>
          <a:blip r:embed="rId3">
            <a:alphaModFix/>
          </a:blip>
          <a:stretch>
            <a:fillRect/>
          </a:stretch>
        </p:blipFill>
        <p:spPr>
          <a:xfrm>
            <a:off x="210600" y="1395050"/>
            <a:ext cx="3850276" cy="213997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7" name="Shape 867"/>
        <p:cNvGrpSpPr/>
        <p:nvPr/>
      </p:nvGrpSpPr>
      <p:grpSpPr>
        <a:xfrm>
          <a:off x="0" y="0"/>
          <a:ext cx="0" cy="0"/>
          <a:chOff x="0" y="0"/>
          <a:chExt cx="0" cy="0"/>
        </a:xfrm>
      </p:grpSpPr>
      <p:sp>
        <p:nvSpPr>
          <p:cNvPr id="868" name="Google Shape;868;p57"/>
          <p:cNvSpPr/>
          <p:nvPr/>
        </p:nvSpPr>
        <p:spPr>
          <a:xfrm>
            <a:off x="7239525" y="-336225"/>
            <a:ext cx="2303400" cy="1681200"/>
          </a:xfrm>
          <a:prstGeom prst="teardrop">
            <a:avLst>
              <a:gd fmla="val 139247" name="adj"/>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rchivo"/>
              <a:ea typeface="Archivo"/>
              <a:cs typeface="Archivo"/>
              <a:sym typeface="Archivo"/>
            </a:endParaRPr>
          </a:p>
        </p:txBody>
      </p:sp>
      <p:sp>
        <p:nvSpPr>
          <p:cNvPr id="869" name="Google Shape;869;p57"/>
          <p:cNvSpPr txBox="1"/>
          <p:nvPr/>
        </p:nvSpPr>
        <p:spPr>
          <a:xfrm>
            <a:off x="4163175" y="755400"/>
            <a:ext cx="4800900" cy="2447400"/>
          </a:xfrm>
          <a:prstGeom prst="rect">
            <a:avLst/>
          </a:prstGeom>
          <a:solidFill>
            <a:schemeClr val="lt2"/>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 sz="1900">
                <a:solidFill>
                  <a:schemeClr val="dk1"/>
                </a:solidFill>
                <a:latin typeface="Century Gothic"/>
                <a:ea typeface="Century Gothic"/>
                <a:cs typeface="Century Gothic"/>
                <a:sym typeface="Century Gothic"/>
              </a:rPr>
              <a:t>Diamond Brigman,  26</a:t>
            </a:r>
            <a:endParaRPr b="1" sz="1900">
              <a:solidFill>
                <a:schemeClr val="dk1"/>
              </a:solidFill>
              <a:latin typeface="Century Gothic"/>
              <a:ea typeface="Century Gothic"/>
              <a:cs typeface="Century Gothic"/>
              <a:sym typeface="Century Gothic"/>
            </a:endParaRPr>
          </a:p>
          <a:p>
            <a:pPr indent="0" lvl="0" marL="0" rtl="0" algn="ctr">
              <a:spcBef>
                <a:spcPts val="0"/>
              </a:spcBef>
              <a:spcAft>
                <a:spcPts val="0"/>
              </a:spcAft>
              <a:buNone/>
            </a:pPr>
            <a:r>
              <a:t/>
            </a:r>
            <a:endParaRPr b="1" sz="1600">
              <a:solidFill>
                <a:schemeClr val="dk1"/>
              </a:solidFill>
              <a:latin typeface="Century Gothic"/>
              <a:ea typeface="Century Gothic"/>
              <a:cs typeface="Century Gothic"/>
              <a:sym typeface="Century Gothic"/>
            </a:endParaRPr>
          </a:p>
          <a:p>
            <a:pPr indent="0" lvl="0" marL="0" rtl="0" algn="ctr">
              <a:spcBef>
                <a:spcPts val="0"/>
              </a:spcBef>
              <a:spcAft>
                <a:spcPts val="0"/>
              </a:spcAft>
              <a:buNone/>
            </a:pPr>
            <a:r>
              <a:rPr b="1" lang="en" sz="1600">
                <a:solidFill>
                  <a:srgbClr val="111111"/>
                </a:solidFill>
                <a:latin typeface="Century Gothic"/>
                <a:ea typeface="Century Gothic"/>
                <a:cs typeface="Century Gothic"/>
                <a:sym typeface="Century Gothic"/>
              </a:rPr>
              <a:t>Diamond was a Black 26 year old trans woman. She was described by her friend as “larger than life.” She was killed during a drive-by shooting while standing on a street in Houston. Her death, and those of other trans people in Texas, underscore the need for significant and immediate legislative changes.</a:t>
            </a:r>
            <a:endParaRPr b="1" sz="1800">
              <a:solidFill>
                <a:srgbClr val="111111"/>
              </a:solidFill>
              <a:latin typeface="Century Gothic"/>
              <a:ea typeface="Century Gothic"/>
              <a:cs typeface="Century Gothic"/>
              <a:sym typeface="Century Gothic"/>
            </a:endParaRPr>
          </a:p>
        </p:txBody>
      </p:sp>
      <p:pic>
        <p:nvPicPr>
          <p:cNvPr id="870" name="Google Shape;870;p57"/>
          <p:cNvPicPr preferRelativeResize="0"/>
          <p:nvPr/>
        </p:nvPicPr>
        <p:blipFill>
          <a:blip r:embed="rId3">
            <a:alphaModFix/>
          </a:blip>
          <a:stretch>
            <a:fillRect/>
          </a:stretch>
        </p:blipFill>
        <p:spPr>
          <a:xfrm>
            <a:off x="474050" y="755401"/>
            <a:ext cx="3350525" cy="308910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4" name="Shape 874"/>
        <p:cNvGrpSpPr/>
        <p:nvPr/>
      </p:nvGrpSpPr>
      <p:grpSpPr>
        <a:xfrm>
          <a:off x="0" y="0"/>
          <a:ext cx="0" cy="0"/>
          <a:chOff x="0" y="0"/>
          <a:chExt cx="0" cy="0"/>
        </a:xfrm>
      </p:grpSpPr>
      <p:sp>
        <p:nvSpPr>
          <p:cNvPr id="875" name="Google Shape;875;p58"/>
          <p:cNvSpPr/>
          <p:nvPr/>
        </p:nvSpPr>
        <p:spPr>
          <a:xfrm>
            <a:off x="7239525" y="-336225"/>
            <a:ext cx="2303400" cy="1681200"/>
          </a:xfrm>
          <a:prstGeom prst="teardrop">
            <a:avLst>
              <a:gd fmla="val 139247" name="adj"/>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rchivo"/>
              <a:ea typeface="Archivo"/>
              <a:cs typeface="Archivo"/>
              <a:sym typeface="Archivo"/>
            </a:endParaRPr>
          </a:p>
        </p:txBody>
      </p:sp>
      <p:sp>
        <p:nvSpPr>
          <p:cNvPr id="876" name="Google Shape;876;p58"/>
          <p:cNvSpPr txBox="1"/>
          <p:nvPr/>
        </p:nvSpPr>
        <p:spPr>
          <a:xfrm>
            <a:off x="4642100" y="978625"/>
            <a:ext cx="4214100" cy="2743800"/>
          </a:xfrm>
          <a:prstGeom prst="rect">
            <a:avLst/>
          </a:prstGeom>
          <a:solidFill>
            <a:schemeClr val="lt2"/>
          </a:solid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sz="1900">
                <a:solidFill>
                  <a:srgbClr val="111111"/>
                </a:solidFill>
                <a:latin typeface="Century Gothic"/>
                <a:ea typeface="Century Gothic"/>
                <a:cs typeface="Century Gothic"/>
                <a:sym typeface="Century Gothic"/>
              </a:rPr>
              <a:t>Alex Taylor Franco,  21</a:t>
            </a:r>
            <a:endParaRPr b="1" sz="1900">
              <a:solidFill>
                <a:srgbClr val="111111"/>
              </a:solidFill>
              <a:latin typeface="Century Gothic"/>
              <a:ea typeface="Century Gothic"/>
              <a:cs typeface="Century Gothic"/>
              <a:sym typeface="Century Gothic"/>
            </a:endParaRPr>
          </a:p>
          <a:p>
            <a:pPr indent="0" lvl="0" marL="0" rtl="0" algn="ctr">
              <a:lnSpc>
                <a:spcPct val="115000"/>
              </a:lnSpc>
              <a:spcBef>
                <a:spcPts val="2400"/>
              </a:spcBef>
              <a:spcAft>
                <a:spcPts val="0"/>
              </a:spcAft>
              <a:buClr>
                <a:schemeClr val="dk1"/>
              </a:buClr>
              <a:buSzPts val="1100"/>
              <a:buFont typeface="Arial"/>
              <a:buNone/>
            </a:pPr>
            <a:r>
              <a:rPr b="1" lang="en" sz="1600">
                <a:solidFill>
                  <a:srgbClr val="111111"/>
                </a:solidFill>
                <a:latin typeface="Century Gothic"/>
                <a:ea typeface="Century Gothic"/>
                <a:cs typeface="Century Gothic"/>
                <a:sym typeface="Century Gothic"/>
              </a:rPr>
              <a:t>Alex was shot and killed in Taylorsville, Utah on March 17. At a vigil held in his honor, Alex’s loved ones described him as “an athletic, cheerful man with a big heart,” who was “so much more than just Alex.”</a:t>
            </a:r>
            <a:endParaRPr b="1" sz="1600">
              <a:solidFill>
                <a:srgbClr val="111111"/>
              </a:solidFill>
              <a:latin typeface="Century Gothic"/>
              <a:ea typeface="Century Gothic"/>
              <a:cs typeface="Century Gothic"/>
              <a:sym typeface="Century Gothic"/>
            </a:endParaRPr>
          </a:p>
          <a:p>
            <a:pPr indent="0" lvl="0" marL="0" rtl="0" algn="ctr">
              <a:spcBef>
                <a:spcPts val="0"/>
              </a:spcBef>
              <a:spcAft>
                <a:spcPts val="0"/>
              </a:spcAft>
              <a:buNone/>
            </a:pPr>
            <a:r>
              <a:t/>
            </a:r>
            <a:endParaRPr b="1" i="1">
              <a:solidFill>
                <a:schemeClr val="dk1"/>
              </a:solidFill>
              <a:latin typeface="Century Gothic"/>
              <a:ea typeface="Century Gothic"/>
              <a:cs typeface="Century Gothic"/>
              <a:sym typeface="Century Gothic"/>
            </a:endParaRPr>
          </a:p>
        </p:txBody>
      </p:sp>
      <p:pic>
        <p:nvPicPr>
          <p:cNvPr id="877" name="Google Shape;877;p58"/>
          <p:cNvPicPr preferRelativeResize="0"/>
          <p:nvPr/>
        </p:nvPicPr>
        <p:blipFill>
          <a:blip r:embed="rId3">
            <a:alphaModFix/>
          </a:blip>
          <a:stretch>
            <a:fillRect/>
          </a:stretch>
        </p:blipFill>
        <p:spPr>
          <a:xfrm>
            <a:off x="243800" y="1246725"/>
            <a:ext cx="3971975" cy="220761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1" name="Shape 881"/>
        <p:cNvGrpSpPr/>
        <p:nvPr/>
      </p:nvGrpSpPr>
      <p:grpSpPr>
        <a:xfrm>
          <a:off x="0" y="0"/>
          <a:ext cx="0" cy="0"/>
          <a:chOff x="0" y="0"/>
          <a:chExt cx="0" cy="0"/>
        </a:xfrm>
      </p:grpSpPr>
      <p:sp>
        <p:nvSpPr>
          <p:cNvPr id="882" name="Google Shape;882;p59"/>
          <p:cNvSpPr txBox="1"/>
          <p:nvPr/>
        </p:nvSpPr>
        <p:spPr>
          <a:xfrm>
            <a:off x="4387900" y="476400"/>
            <a:ext cx="4541400" cy="4190700"/>
          </a:xfrm>
          <a:prstGeom prst="rect">
            <a:avLst/>
          </a:prstGeom>
          <a:solidFill>
            <a:schemeClr val="lt2"/>
          </a:solid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sz="1900">
                <a:latin typeface="Century Gothic"/>
                <a:ea typeface="Century Gothic"/>
                <a:cs typeface="Century Gothic"/>
                <a:sym typeface="Century Gothic"/>
              </a:rPr>
              <a:t>Meraxes Medina,  24</a:t>
            </a:r>
            <a:endParaRPr b="1" sz="1900">
              <a:latin typeface="Century Gothic"/>
              <a:ea typeface="Century Gothic"/>
              <a:cs typeface="Century Gothic"/>
              <a:sym typeface="Century Gothic"/>
            </a:endParaRPr>
          </a:p>
          <a:p>
            <a:pPr indent="0" lvl="0" marL="0" rtl="0" algn="ctr">
              <a:lnSpc>
                <a:spcPct val="115000"/>
              </a:lnSpc>
              <a:spcBef>
                <a:spcPts val="2400"/>
              </a:spcBef>
              <a:spcAft>
                <a:spcPts val="1200"/>
              </a:spcAft>
              <a:buNone/>
            </a:pPr>
            <a:r>
              <a:rPr lang="en" sz="1600">
                <a:latin typeface="Century Gothic"/>
                <a:ea typeface="Century Gothic"/>
                <a:cs typeface="Century Gothic"/>
                <a:sym typeface="Century Gothic"/>
              </a:rPr>
              <a:t>Meraxes Medina, a 24-year-old Latina transgender woman, was called a “sister” by her friend Alisha Veneno on a GoFoundMe page, saying Meraxes “was more than just my friend.” According to her own Instagram account and a blog post by Pgh Lesbian Correspondents, Meraxes was a makeup artist who also worked at Universal Studios Hollywood, enjoyed shopping and watching the Jurassic Park movie series, and admired Shakira and Karol G.</a:t>
            </a:r>
            <a:endParaRPr b="1">
              <a:latin typeface="Century Gothic"/>
              <a:ea typeface="Century Gothic"/>
              <a:cs typeface="Century Gothic"/>
              <a:sym typeface="Century Gothic"/>
            </a:endParaRPr>
          </a:p>
        </p:txBody>
      </p:sp>
      <p:pic>
        <p:nvPicPr>
          <p:cNvPr id="883" name="Google Shape;883;p59"/>
          <p:cNvPicPr preferRelativeResize="0"/>
          <p:nvPr/>
        </p:nvPicPr>
        <p:blipFill>
          <a:blip r:embed="rId3">
            <a:alphaModFix/>
          </a:blip>
          <a:stretch>
            <a:fillRect/>
          </a:stretch>
        </p:blipFill>
        <p:spPr>
          <a:xfrm>
            <a:off x="129125" y="1094975"/>
            <a:ext cx="4049876" cy="224993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8" name="Shape 768"/>
        <p:cNvGrpSpPr/>
        <p:nvPr/>
      </p:nvGrpSpPr>
      <p:grpSpPr>
        <a:xfrm>
          <a:off x="0" y="0"/>
          <a:ext cx="0" cy="0"/>
          <a:chOff x="0" y="0"/>
          <a:chExt cx="0" cy="0"/>
        </a:xfrm>
      </p:grpSpPr>
      <p:sp>
        <p:nvSpPr>
          <p:cNvPr id="769" name="Google Shape;769;p42"/>
          <p:cNvSpPr txBox="1"/>
          <p:nvPr/>
        </p:nvSpPr>
        <p:spPr>
          <a:xfrm>
            <a:off x="705900" y="490550"/>
            <a:ext cx="7732200" cy="815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4100">
                <a:solidFill>
                  <a:srgbClr val="000000"/>
                </a:solidFill>
                <a:latin typeface="Century Gothic"/>
                <a:ea typeface="Century Gothic"/>
                <a:cs typeface="Century Gothic"/>
                <a:sym typeface="Century Gothic"/>
              </a:rPr>
              <a:t>Who is Transgender?</a:t>
            </a:r>
            <a:endParaRPr b="1" sz="1100">
              <a:latin typeface="Century Gothic"/>
              <a:ea typeface="Century Gothic"/>
              <a:cs typeface="Century Gothic"/>
              <a:sym typeface="Century Gothic"/>
            </a:endParaRPr>
          </a:p>
        </p:txBody>
      </p:sp>
      <p:sp>
        <p:nvSpPr>
          <p:cNvPr id="770" name="Google Shape;770;p42"/>
          <p:cNvSpPr txBox="1"/>
          <p:nvPr/>
        </p:nvSpPr>
        <p:spPr>
          <a:xfrm>
            <a:off x="1036500" y="1391500"/>
            <a:ext cx="7071000" cy="3193500"/>
          </a:xfrm>
          <a:prstGeom prst="rect">
            <a:avLst/>
          </a:prstGeom>
          <a:solidFill>
            <a:schemeClr val="lt2"/>
          </a:solidFill>
          <a:ln>
            <a:noFill/>
          </a:ln>
        </p:spPr>
        <p:txBody>
          <a:bodyPr anchorCtr="0" anchor="t" bIns="91425" lIns="91425" spcFirstLastPara="1" rIns="91425" wrap="square" tIns="91425">
            <a:spAutoFit/>
          </a:bodyPr>
          <a:lstStyle/>
          <a:p>
            <a:pPr indent="-342900" lvl="0" marL="342900" rtl="0" algn="l">
              <a:lnSpc>
                <a:spcPct val="90000"/>
              </a:lnSpc>
              <a:spcBef>
                <a:spcPts val="0"/>
              </a:spcBef>
              <a:spcAft>
                <a:spcPts val="0"/>
              </a:spcAft>
              <a:buClr>
                <a:srgbClr val="000000"/>
              </a:buClr>
              <a:buSzPts val="1850"/>
              <a:buFont typeface="Century Gothic"/>
              <a:buChar char="•"/>
            </a:pPr>
            <a:r>
              <a:rPr b="1" i="1" lang="en" sz="1850">
                <a:solidFill>
                  <a:srgbClr val="000000"/>
                </a:solidFill>
                <a:latin typeface="Century Gothic"/>
                <a:ea typeface="Century Gothic"/>
                <a:cs typeface="Century Gothic"/>
                <a:sym typeface="Century Gothic"/>
              </a:rPr>
              <a:t>Transgender</a:t>
            </a:r>
            <a:r>
              <a:rPr b="1" lang="en" sz="1850">
                <a:solidFill>
                  <a:srgbClr val="000000"/>
                </a:solidFill>
                <a:latin typeface="Century Gothic"/>
                <a:ea typeface="Century Gothic"/>
                <a:cs typeface="Century Gothic"/>
                <a:sym typeface="Century Gothic"/>
              </a:rPr>
              <a:t> is a broad term that can be used to describe people whose gender identities, expression and/or lived experiences differs from the sex they were assigned at birth. </a:t>
            </a:r>
            <a:endParaRPr b="1" sz="1850">
              <a:solidFill>
                <a:srgbClr val="000000"/>
              </a:solidFill>
              <a:latin typeface="Century Gothic"/>
              <a:ea typeface="Century Gothic"/>
              <a:cs typeface="Century Gothic"/>
              <a:sym typeface="Century Gothic"/>
            </a:endParaRPr>
          </a:p>
          <a:p>
            <a:pPr indent="0" lvl="0" marL="0" rtl="0" algn="l">
              <a:lnSpc>
                <a:spcPct val="90000"/>
              </a:lnSpc>
              <a:spcBef>
                <a:spcPts val="370"/>
              </a:spcBef>
              <a:spcAft>
                <a:spcPts val="0"/>
              </a:spcAft>
              <a:buClr>
                <a:srgbClr val="000000"/>
              </a:buClr>
              <a:buSzPts val="1100"/>
              <a:buFont typeface="Arial"/>
              <a:buNone/>
            </a:pPr>
            <a:r>
              <a:t/>
            </a:r>
            <a:endParaRPr b="1" sz="1850">
              <a:solidFill>
                <a:srgbClr val="000000"/>
              </a:solidFill>
              <a:latin typeface="Century Gothic"/>
              <a:ea typeface="Century Gothic"/>
              <a:cs typeface="Century Gothic"/>
              <a:sym typeface="Century Gothic"/>
            </a:endParaRPr>
          </a:p>
          <a:p>
            <a:pPr indent="-342900" lvl="0" marL="342900" rtl="0" algn="l">
              <a:lnSpc>
                <a:spcPct val="90000"/>
              </a:lnSpc>
              <a:spcBef>
                <a:spcPts val="370"/>
              </a:spcBef>
              <a:spcAft>
                <a:spcPts val="0"/>
              </a:spcAft>
              <a:buClr>
                <a:srgbClr val="000000"/>
              </a:buClr>
              <a:buSzPts val="1850"/>
              <a:buFont typeface="Century Gothic"/>
              <a:buChar char="•"/>
            </a:pPr>
            <a:r>
              <a:rPr b="1" lang="en" sz="1850">
                <a:solidFill>
                  <a:srgbClr val="000000"/>
                </a:solidFill>
                <a:latin typeface="Century Gothic"/>
                <a:ea typeface="Century Gothic"/>
                <a:cs typeface="Century Gothic"/>
                <a:sym typeface="Century Gothic"/>
              </a:rPr>
              <a:t>“Trans” is often used as shorthand for transgender.</a:t>
            </a:r>
            <a:endParaRPr b="1" sz="1850">
              <a:solidFill>
                <a:srgbClr val="000000"/>
              </a:solidFill>
              <a:latin typeface="Century Gothic"/>
              <a:ea typeface="Century Gothic"/>
              <a:cs typeface="Century Gothic"/>
              <a:sym typeface="Century Gothic"/>
            </a:endParaRPr>
          </a:p>
          <a:p>
            <a:pPr indent="0" lvl="0" marL="0" rtl="0" algn="l">
              <a:lnSpc>
                <a:spcPct val="90000"/>
              </a:lnSpc>
              <a:spcBef>
                <a:spcPts val="370"/>
              </a:spcBef>
              <a:spcAft>
                <a:spcPts val="0"/>
              </a:spcAft>
              <a:buClr>
                <a:srgbClr val="000000"/>
              </a:buClr>
              <a:buSzPts val="1100"/>
              <a:buFont typeface="Arial"/>
              <a:buNone/>
            </a:pPr>
            <a:r>
              <a:t/>
            </a:r>
            <a:endParaRPr b="1" sz="1850">
              <a:solidFill>
                <a:srgbClr val="000000"/>
              </a:solidFill>
              <a:latin typeface="Century Gothic"/>
              <a:ea typeface="Century Gothic"/>
              <a:cs typeface="Century Gothic"/>
              <a:sym typeface="Century Gothic"/>
            </a:endParaRPr>
          </a:p>
          <a:p>
            <a:pPr indent="-342900" lvl="0" marL="342900" rtl="0" algn="l">
              <a:lnSpc>
                <a:spcPct val="90000"/>
              </a:lnSpc>
              <a:spcBef>
                <a:spcPts val="370"/>
              </a:spcBef>
              <a:spcAft>
                <a:spcPts val="0"/>
              </a:spcAft>
              <a:buClr>
                <a:srgbClr val="000000"/>
              </a:buClr>
              <a:buSzPts val="1850"/>
              <a:buFont typeface="Century Gothic"/>
              <a:buChar char="•"/>
            </a:pPr>
            <a:r>
              <a:rPr b="1" lang="en" sz="1850">
                <a:solidFill>
                  <a:srgbClr val="000000"/>
                </a:solidFill>
                <a:latin typeface="Century Gothic"/>
                <a:ea typeface="Century Gothic"/>
                <a:cs typeface="Century Gothic"/>
                <a:sym typeface="Century Gothic"/>
              </a:rPr>
              <a:t>Some transgender people identify as neither a man nor a woman, or as a combination of male and female, and may use terms like non-binary, gender non-conforming, or gender expansive to describe their gender identity. </a:t>
            </a:r>
            <a:endParaRPr b="1">
              <a:latin typeface="Century Gothic"/>
              <a:ea typeface="Century Gothic"/>
              <a:cs typeface="Century Gothic"/>
              <a:sym typeface="Century Gothic"/>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7" name="Shape 887"/>
        <p:cNvGrpSpPr/>
        <p:nvPr/>
      </p:nvGrpSpPr>
      <p:grpSpPr>
        <a:xfrm>
          <a:off x="0" y="0"/>
          <a:ext cx="0" cy="0"/>
          <a:chOff x="0" y="0"/>
          <a:chExt cx="0" cy="0"/>
        </a:xfrm>
      </p:grpSpPr>
      <p:sp>
        <p:nvSpPr>
          <p:cNvPr id="888" name="Google Shape;888;p60"/>
          <p:cNvSpPr/>
          <p:nvPr/>
        </p:nvSpPr>
        <p:spPr>
          <a:xfrm>
            <a:off x="7239525" y="-336225"/>
            <a:ext cx="2303400" cy="1681200"/>
          </a:xfrm>
          <a:prstGeom prst="teardrop">
            <a:avLst>
              <a:gd fmla="val 139247" name="adj"/>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rchivo"/>
              <a:ea typeface="Archivo"/>
              <a:cs typeface="Archivo"/>
              <a:sym typeface="Archivo"/>
            </a:endParaRPr>
          </a:p>
        </p:txBody>
      </p:sp>
      <p:sp>
        <p:nvSpPr>
          <p:cNvPr id="889" name="Google Shape;889;p60"/>
          <p:cNvSpPr txBox="1"/>
          <p:nvPr/>
        </p:nvSpPr>
        <p:spPr>
          <a:xfrm>
            <a:off x="4120700" y="801425"/>
            <a:ext cx="4800900" cy="2576700"/>
          </a:xfrm>
          <a:prstGeom prst="rect">
            <a:avLst/>
          </a:prstGeom>
          <a:solidFill>
            <a:schemeClr val="lt2"/>
          </a:solidFill>
          <a:ln>
            <a:noFill/>
          </a:ln>
        </p:spPr>
        <p:txBody>
          <a:bodyPr anchorCtr="0" anchor="t" bIns="91425" lIns="91425" spcFirstLastPara="1" rIns="91425" wrap="square" tIns="91425">
            <a:spAutoFit/>
          </a:bodyPr>
          <a:lstStyle/>
          <a:p>
            <a:pPr indent="0" lvl="0" marL="0" rtl="0" algn="ctr">
              <a:spcBef>
                <a:spcPts val="0"/>
              </a:spcBef>
              <a:spcAft>
                <a:spcPts val="0"/>
              </a:spcAft>
              <a:buClr>
                <a:srgbClr val="000000"/>
              </a:buClr>
              <a:buSzPts val="1100"/>
              <a:buFont typeface="Arial"/>
              <a:buNone/>
            </a:pPr>
            <a:r>
              <a:rPr b="1" lang="en" sz="1900">
                <a:solidFill>
                  <a:schemeClr val="dk1"/>
                </a:solidFill>
                <a:latin typeface="Century Gothic"/>
                <a:ea typeface="Century Gothic"/>
                <a:cs typeface="Century Gothic"/>
                <a:sym typeface="Century Gothic"/>
              </a:rPr>
              <a:t>Yella Clark, 45</a:t>
            </a:r>
            <a:endParaRPr b="1" sz="1900">
              <a:solidFill>
                <a:schemeClr val="dk1"/>
              </a:solidFill>
              <a:latin typeface="Century Gothic"/>
              <a:ea typeface="Century Gothic"/>
              <a:cs typeface="Century Gothic"/>
              <a:sym typeface="Century Gothic"/>
            </a:endParaRPr>
          </a:p>
          <a:p>
            <a:pPr indent="0" lvl="0" marL="0" rtl="0" algn="ctr">
              <a:lnSpc>
                <a:spcPct val="115000"/>
              </a:lnSpc>
              <a:spcBef>
                <a:spcPts val="1200"/>
              </a:spcBef>
              <a:spcAft>
                <a:spcPts val="1200"/>
              </a:spcAft>
              <a:buNone/>
            </a:pPr>
            <a:r>
              <a:rPr lang="en" sz="1600">
                <a:latin typeface="Century Gothic"/>
                <a:ea typeface="Century Gothic"/>
                <a:cs typeface="Century Gothic"/>
                <a:sym typeface="Century Gothic"/>
              </a:rPr>
              <a:t>Yella Clark Jr., was serving a life sentence at Angola prison in Louisiana, was killed in a fight with several other inmates on April 2, 2024. They identified as transgender, had been diagnosed with gender dysphoria, and had begun taking female hormones to physically transition while incarcerated.</a:t>
            </a:r>
            <a:endParaRPr b="1" sz="1600">
              <a:latin typeface="Century Gothic"/>
              <a:ea typeface="Century Gothic"/>
              <a:cs typeface="Century Gothic"/>
              <a:sym typeface="Century Gothic"/>
            </a:endParaRPr>
          </a:p>
        </p:txBody>
      </p:sp>
      <p:pic>
        <p:nvPicPr>
          <p:cNvPr id="890" name="Google Shape;890;p60"/>
          <p:cNvPicPr preferRelativeResize="0"/>
          <p:nvPr/>
        </p:nvPicPr>
        <p:blipFill>
          <a:blip r:embed="rId3">
            <a:alphaModFix/>
          </a:blip>
          <a:stretch>
            <a:fillRect/>
          </a:stretch>
        </p:blipFill>
        <p:spPr>
          <a:xfrm>
            <a:off x="207725" y="1035100"/>
            <a:ext cx="3793750" cy="210934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4" name="Shape 894"/>
        <p:cNvGrpSpPr/>
        <p:nvPr/>
      </p:nvGrpSpPr>
      <p:grpSpPr>
        <a:xfrm>
          <a:off x="0" y="0"/>
          <a:ext cx="0" cy="0"/>
          <a:chOff x="0" y="0"/>
          <a:chExt cx="0" cy="0"/>
        </a:xfrm>
      </p:grpSpPr>
      <p:sp>
        <p:nvSpPr>
          <p:cNvPr descr="Banko Brown was a Black trans man who was murdered on April 27th, 2023. Pictured is a Black man wearing a bright yellow hoddie and matching visor worn sideways. Banko is looking at the camera and has an eyebrow piercing." id="895" name="Google Shape;895;p61"/>
          <p:cNvSpPr txBox="1"/>
          <p:nvPr/>
        </p:nvSpPr>
        <p:spPr>
          <a:xfrm>
            <a:off x="4572000" y="331350"/>
            <a:ext cx="4280100" cy="3163800"/>
          </a:xfrm>
          <a:prstGeom prst="rect">
            <a:avLst/>
          </a:prstGeom>
          <a:solidFill>
            <a:schemeClr val="lt2"/>
          </a:solid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br>
              <a:rPr b="1" lang="en" sz="1600">
                <a:latin typeface="Century Gothic"/>
                <a:ea typeface="Century Gothic"/>
                <a:cs typeface="Century Gothic"/>
                <a:sym typeface="Century Gothic"/>
              </a:rPr>
            </a:br>
            <a:r>
              <a:rPr b="1" lang="en" sz="1600">
                <a:latin typeface="Century Gothic"/>
                <a:ea typeface="Century Gothic"/>
                <a:cs typeface="Century Gothic"/>
                <a:sym typeface="Century Gothic"/>
              </a:rPr>
              <a:t>Tee “Lagend Billions” Arnold, 36</a:t>
            </a:r>
            <a:endParaRPr b="1" sz="1600">
              <a:latin typeface="Century Gothic"/>
              <a:ea typeface="Century Gothic"/>
              <a:cs typeface="Century Gothic"/>
              <a:sym typeface="Century Gothic"/>
            </a:endParaRPr>
          </a:p>
          <a:p>
            <a:pPr indent="0" lvl="0" marL="0" rtl="0" algn="ctr">
              <a:lnSpc>
                <a:spcPct val="115000"/>
              </a:lnSpc>
              <a:spcBef>
                <a:spcPts val="2400"/>
              </a:spcBef>
              <a:spcAft>
                <a:spcPts val="0"/>
              </a:spcAft>
              <a:buClr>
                <a:schemeClr val="dk1"/>
              </a:buClr>
              <a:buSzPts val="1100"/>
              <a:buFont typeface="Arial"/>
              <a:buNone/>
            </a:pPr>
            <a:r>
              <a:rPr b="1" lang="en" sz="1500">
                <a:solidFill>
                  <a:schemeClr val="dk1"/>
                </a:solidFill>
                <a:latin typeface="Century Gothic"/>
                <a:ea typeface="Century Gothic"/>
                <a:cs typeface="Century Gothic"/>
                <a:sym typeface="Century Gothic"/>
              </a:rPr>
              <a:t>Tee “Lagend Billions” Arnold was shot and killed in Hallandale Beach, Florida on April 3, 2024. Tee was known among friends and family for his love of travel, his nieces and nephews, and for “always offering words of encouragement” to loved ones in need.</a:t>
            </a:r>
            <a:endParaRPr b="1" sz="1500">
              <a:solidFill>
                <a:schemeClr val="dk1"/>
              </a:solidFill>
              <a:latin typeface="Century Gothic"/>
              <a:ea typeface="Century Gothic"/>
              <a:cs typeface="Century Gothic"/>
              <a:sym typeface="Century Gothic"/>
            </a:endParaRPr>
          </a:p>
          <a:p>
            <a:pPr indent="0" lvl="0" marL="0" rtl="0" algn="ctr">
              <a:lnSpc>
                <a:spcPct val="115000"/>
              </a:lnSpc>
              <a:spcBef>
                <a:spcPts val="0"/>
              </a:spcBef>
              <a:spcAft>
                <a:spcPts val="0"/>
              </a:spcAft>
              <a:buClr>
                <a:schemeClr val="dk1"/>
              </a:buClr>
              <a:buSzPts val="1100"/>
              <a:buFont typeface="Arial"/>
              <a:buNone/>
            </a:pPr>
            <a:r>
              <a:t/>
            </a:r>
            <a:endParaRPr b="1" sz="1500">
              <a:solidFill>
                <a:schemeClr val="dk1"/>
              </a:solidFill>
              <a:latin typeface="Century Gothic"/>
              <a:ea typeface="Century Gothic"/>
              <a:cs typeface="Century Gothic"/>
              <a:sym typeface="Century Gothic"/>
            </a:endParaRPr>
          </a:p>
          <a:p>
            <a:pPr indent="0" lvl="0" marL="0" rtl="0" algn="ctr">
              <a:spcBef>
                <a:spcPts val="0"/>
              </a:spcBef>
              <a:spcAft>
                <a:spcPts val="0"/>
              </a:spcAft>
              <a:buNone/>
            </a:pPr>
            <a:r>
              <a:t/>
            </a:r>
            <a:endParaRPr b="1" i="1" sz="1600">
              <a:solidFill>
                <a:schemeClr val="dk1"/>
              </a:solidFill>
              <a:latin typeface="Century Gothic"/>
              <a:ea typeface="Century Gothic"/>
              <a:cs typeface="Century Gothic"/>
              <a:sym typeface="Century Gothic"/>
            </a:endParaRPr>
          </a:p>
        </p:txBody>
      </p:sp>
      <p:pic>
        <p:nvPicPr>
          <p:cNvPr id="896" name="Google Shape;896;p61"/>
          <p:cNvPicPr preferRelativeResize="0"/>
          <p:nvPr/>
        </p:nvPicPr>
        <p:blipFill>
          <a:blip r:embed="rId3">
            <a:alphaModFix/>
          </a:blip>
          <a:stretch>
            <a:fillRect/>
          </a:stretch>
        </p:blipFill>
        <p:spPr>
          <a:xfrm>
            <a:off x="198950" y="932075"/>
            <a:ext cx="3975376" cy="2209503"/>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0" name="Shape 900"/>
        <p:cNvGrpSpPr/>
        <p:nvPr/>
      </p:nvGrpSpPr>
      <p:grpSpPr>
        <a:xfrm>
          <a:off x="0" y="0"/>
          <a:ext cx="0" cy="0"/>
          <a:chOff x="0" y="0"/>
          <a:chExt cx="0" cy="0"/>
        </a:xfrm>
      </p:grpSpPr>
      <p:sp>
        <p:nvSpPr>
          <p:cNvPr descr="Banko Brown was a Black trans man who was murdered on April 27th, 2023. Pictured is a Black man wearing a bright yellow hoddie and matching visor worn sideways. Banko is looking at the camera and has an eyebrow piercing." id="901" name="Google Shape;901;p62"/>
          <p:cNvSpPr txBox="1"/>
          <p:nvPr/>
        </p:nvSpPr>
        <p:spPr>
          <a:xfrm>
            <a:off x="4280175" y="331350"/>
            <a:ext cx="4572000" cy="4420800"/>
          </a:xfrm>
          <a:prstGeom prst="rect">
            <a:avLst/>
          </a:prstGeom>
          <a:solidFill>
            <a:schemeClr val="lt2"/>
          </a:solid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sz="1600">
                <a:latin typeface="Century Gothic"/>
                <a:ea typeface="Century Gothic"/>
                <a:cs typeface="Century Gothic"/>
                <a:sym typeface="Century Gothic"/>
              </a:rPr>
              <a:t>River Nevaeh Goddard, 17</a:t>
            </a:r>
            <a:endParaRPr b="1" sz="1600">
              <a:latin typeface="Century Gothic"/>
              <a:ea typeface="Century Gothic"/>
              <a:cs typeface="Century Gothic"/>
              <a:sym typeface="Century Gothic"/>
            </a:endParaRPr>
          </a:p>
          <a:p>
            <a:pPr indent="0" lvl="0" marL="0" rtl="0" algn="ctr">
              <a:lnSpc>
                <a:spcPct val="115000"/>
              </a:lnSpc>
              <a:spcBef>
                <a:spcPts val="2400"/>
              </a:spcBef>
              <a:spcAft>
                <a:spcPts val="1200"/>
              </a:spcAft>
              <a:buNone/>
            </a:pPr>
            <a:r>
              <a:rPr lang="en" sz="1600">
                <a:latin typeface="Century Gothic"/>
                <a:ea typeface="Century Gothic"/>
                <a:cs typeface="Century Gothic"/>
                <a:sym typeface="Century Gothic"/>
              </a:rPr>
              <a:t>According to their obituary, River Nevaeh Goddard "had an amazing, outgoing personality. She was very creative and artistic, she loved to write her own music. Her cuddly nature was only matched by her quick wit, and goofiness.” River, who used she/they pronouns, also went by Phoenixx and their birth name Neveah. On April 5, 2024, Stow, Massachusetts police responded to a call for a wellness check. Police were able to make their way inside the home after two hours and found River had been killed by stabbing.</a:t>
            </a:r>
            <a:endParaRPr b="1" i="1" sz="1600">
              <a:solidFill>
                <a:schemeClr val="dk1"/>
              </a:solidFill>
              <a:latin typeface="Century Gothic"/>
              <a:ea typeface="Century Gothic"/>
              <a:cs typeface="Century Gothic"/>
              <a:sym typeface="Century Gothic"/>
            </a:endParaRPr>
          </a:p>
        </p:txBody>
      </p:sp>
      <p:pic>
        <p:nvPicPr>
          <p:cNvPr id="902" name="Google Shape;902;p62"/>
          <p:cNvPicPr preferRelativeResize="0"/>
          <p:nvPr/>
        </p:nvPicPr>
        <p:blipFill>
          <a:blip r:embed="rId3">
            <a:alphaModFix/>
          </a:blip>
          <a:stretch>
            <a:fillRect/>
          </a:stretch>
        </p:blipFill>
        <p:spPr>
          <a:xfrm>
            <a:off x="529395" y="331350"/>
            <a:ext cx="3289304" cy="43411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6" name="Shape 906"/>
        <p:cNvGrpSpPr/>
        <p:nvPr/>
      </p:nvGrpSpPr>
      <p:grpSpPr>
        <a:xfrm>
          <a:off x="0" y="0"/>
          <a:ext cx="0" cy="0"/>
          <a:chOff x="0" y="0"/>
          <a:chExt cx="0" cy="0"/>
        </a:xfrm>
      </p:grpSpPr>
      <p:sp>
        <p:nvSpPr>
          <p:cNvPr id="907" name="Google Shape;907;p63"/>
          <p:cNvSpPr txBox="1"/>
          <p:nvPr/>
        </p:nvSpPr>
        <p:spPr>
          <a:xfrm>
            <a:off x="4434600" y="547075"/>
            <a:ext cx="4572000" cy="3955800"/>
          </a:xfrm>
          <a:prstGeom prst="rect">
            <a:avLst/>
          </a:prstGeom>
          <a:solidFill>
            <a:schemeClr val="lt2"/>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 sz="1900">
                <a:solidFill>
                  <a:schemeClr val="dk1"/>
                </a:solidFill>
                <a:latin typeface="Century Gothic"/>
                <a:ea typeface="Century Gothic"/>
                <a:cs typeface="Century Gothic"/>
                <a:sym typeface="Century Gothic"/>
              </a:rPr>
              <a:t>Starr Brown, 28</a:t>
            </a:r>
            <a:endParaRPr b="1" sz="1900">
              <a:solidFill>
                <a:srgbClr val="111111"/>
              </a:solidFill>
              <a:latin typeface="Century Gothic"/>
              <a:ea typeface="Century Gothic"/>
              <a:cs typeface="Century Gothic"/>
              <a:sym typeface="Century Gothic"/>
            </a:endParaRPr>
          </a:p>
          <a:p>
            <a:pPr indent="0" lvl="0" marL="0" rtl="0" algn="ctr">
              <a:spcBef>
                <a:spcPts val="0"/>
              </a:spcBef>
              <a:spcAft>
                <a:spcPts val="0"/>
              </a:spcAft>
              <a:buNone/>
            </a:pPr>
            <a:r>
              <a:t/>
            </a:r>
            <a:endParaRPr b="1" sz="1600">
              <a:solidFill>
                <a:srgbClr val="111111"/>
              </a:solidFill>
              <a:latin typeface="Century Gothic"/>
              <a:ea typeface="Century Gothic"/>
              <a:cs typeface="Century Gothic"/>
              <a:sym typeface="Century Gothic"/>
            </a:endParaRPr>
          </a:p>
          <a:p>
            <a:pPr indent="0" lvl="0" marL="0" rtl="0" algn="ctr">
              <a:lnSpc>
                <a:spcPct val="115000"/>
              </a:lnSpc>
              <a:spcBef>
                <a:spcPts val="1200"/>
              </a:spcBef>
              <a:spcAft>
                <a:spcPts val="1200"/>
              </a:spcAft>
              <a:buNone/>
            </a:pPr>
            <a:r>
              <a:rPr lang="en" sz="1600">
                <a:latin typeface="Century Gothic"/>
                <a:ea typeface="Century Gothic"/>
                <a:cs typeface="Century Gothic"/>
                <a:sym typeface="Century Gothic"/>
              </a:rPr>
              <a:t>Starr Brown, a Black trans woman, was killed in Memphis, Tennessee on April 19, 2024. Across social media posts, the love her community felt for her was clear, with loved ones describing her as someone who was “TRULY loved,” “always had uplifting words,” “one of the sweetest,” and a “beautiful soul.” A balloon release was held in her honor at the site of her passing on Friday April 26th, and a memorial service was held on May 4th.</a:t>
            </a:r>
            <a:endParaRPr b="1" sz="1600">
              <a:solidFill>
                <a:srgbClr val="111111"/>
              </a:solidFill>
              <a:latin typeface="Century Gothic"/>
              <a:ea typeface="Century Gothic"/>
              <a:cs typeface="Century Gothic"/>
              <a:sym typeface="Century Gothic"/>
            </a:endParaRPr>
          </a:p>
        </p:txBody>
      </p:sp>
      <p:pic>
        <p:nvPicPr>
          <p:cNvPr id="908" name="Google Shape;908;p63"/>
          <p:cNvPicPr preferRelativeResize="0"/>
          <p:nvPr/>
        </p:nvPicPr>
        <p:blipFill>
          <a:blip r:embed="rId3">
            <a:alphaModFix/>
          </a:blip>
          <a:stretch>
            <a:fillRect/>
          </a:stretch>
        </p:blipFill>
        <p:spPr>
          <a:xfrm>
            <a:off x="152400" y="1083350"/>
            <a:ext cx="4129800" cy="229462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2" name="Shape 912"/>
        <p:cNvGrpSpPr/>
        <p:nvPr/>
      </p:nvGrpSpPr>
      <p:grpSpPr>
        <a:xfrm>
          <a:off x="0" y="0"/>
          <a:ext cx="0" cy="0"/>
          <a:chOff x="0" y="0"/>
          <a:chExt cx="0" cy="0"/>
        </a:xfrm>
      </p:grpSpPr>
      <p:sp>
        <p:nvSpPr>
          <p:cNvPr id="913" name="Google Shape;913;p64"/>
          <p:cNvSpPr/>
          <p:nvPr/>
        </p:nvSpPr>
        <p:spPr>
          <a:xfrm>
            <a:off x="7568600" y="-336225"/>
            <a:ext cx="2303400" cy="1681200"/>
          </a:xfrm>
          <a:prstGeom prst="teardrop">
            <a:avLst>
              <a:gd fmla="val 139247" name="adj"/>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rchivo"/>
              <a:ea typeface="Archivo"/>
              <a:cs typeface="Archivo"/>
              <a:sym typeface="Archivo"/>
            </a:endParaRPr>
          </a:p>
        </p:txBody>
      </p:sp>
      <p:sp>
        <p:nvSpPr>
          <p:cNvPr id="914" name="Google Shape;914;p64"/>
          <p:cNvSpPr txBox="1"/>
          <p:nvPr/>
        </p:nvSpPr>
        <p:spPr>
          <a:xfrm>
            <a:off x="4316525" y="283650"/>
            <a:ext cx="4572000" cy="4576200"/>
          </a:xfrm>
          <a:prstGeom prst="rect">
            <a:avLst/>
          </a:prstGeom>
          <a:solidFill>
            <a:schemeClr val="lt2"/>
          </a:solidFill>
          <a:ln>
            <a:noFill/>
          </a:ln>
        </p:spPr>
        <p:txBody>
          <a:bodyPr anchorCtr="0" anchor="t" bIns="91425" lIns="91425" spcFirstLastPara="1" rIns="91425" wrap="square" tIns="91425">
            <a:spAutoFit/>
          </a:bodyPr>
          <a:lstStyle/>
          <a:p>
            <a:pPr indent="0" lvl="0" marL="0" rtl="0" algn="ctr">
              <a:lnSpc>
                <a:spcPct val="150000"/>
              </a:lnSpc>
              <a:spcBef>
                <a:spcPts val="800"/>
              </a:spcBef>
              <a:spcAft>
                <a:spcPts val="0"/>
              </a:spcAft>
              <a:buNone/>
            </a:pPr>
            <a:r>
              <a:rPr b="1" lang="en" sz="1900">
                <a:solidFill>
                  <a:srgbClr val="333333"/>
                </a:solidFill>
                <a:latin typeface="Century Gothic"/>
                <a:ea typeface="Century Gothic"/>
                <a:cs typeface="Century Gothic"/>
                <a:sym typeface="Century Gothic"/>
              </a:rPr>
              <a:t>Andrea Doria Dos Passos, 37</a:t>
            </a:r>
            <a:endParaRPr b="1" sz="1900">
              <a:solidFill>
                <a:srgbClr val="333333"/>
              </a:solidFill>
              <a:latin typeface="Century Gothic"/>
              <a:ea typeface="Century Gothic"/>
              <a:cs typeface="Century Gothic"/>
              <a:sym typeface="Century Gothic"/>
            </a:endParaRPr>
          </a:p>
          <a:p>
            <a:pPr indent="0" lvl="0" marL="0" rtl="0" algn="ctr">
              <a:lnSpc>
                <a:spcPct val="115000"/>
              </a:lnSpc>
              <a:spcBef>
                <a:spcPts val="1200"/>
              </a:spcBef>
              <a:spcAft>
                <a:spcPts val="0"/>
              </a:spcAft>
              <a:buNone/>
            </a:pPr>
            <a:r>
              <a:rPr lang="en" sz="1600">
                <a:latin typeface="Century Gothic"/>
                <a:ea typeface="Century Gothic"/>
                <a:cs typeface="Century Gothic"/>
                <a:sym typeface="Century Gothic"/>
              </a:rPr>
              <a:t>Andrea Doria Dos Passos was killed outside of the Miami City Ballet in Miami, Florida on April 23, 2024.</a:t>
            </a:r>
            <a:endParaRPr sz="1600">
              <a:latin typeface="Century Gothic"/>
              <a:ea typeface="Century Gothic"/>
              <a:cs typeface="Century Gothic"/>
              <a:sym typeface="Century Gothic"/>
            </a:endParaRPr>
          </a:p>
          <a:p>
            <a:pPr indent="0" lvl="0" marL="0" rtl="0" algn="ctr">
              <a:lnSpc>
                <a:spcPct val="115000"/>
              </a:lnSpc>
              <a:spcBef>
                <a:spcPts val="1200"/>
              </a:spcBef>
              <a:spcAft>
                <a:spcPts val="1200"/>
              </a:spcAft>
              <a:buNone/>
            </a:pPr>
            <a:r>
              <a:rPr lang="en" sz="1600">
                <a:latin typeface="Century Gothic"/>
                <a:ea typeface="Century Gothic"/>
                <a:cs typeface="Century Gothic"/>
                <a:sym typeface="Century Gothic"/>
              </a:rPr>
              <a:t>On April 25, a vigil for Andrea was held in Miami Beach’s Old City Hall, organized by Pridelines, a local LGBTQ+ community center with which Andrea was connected. Andrea’s mom, who was in attendance, expressed gratitude for the community and life Andrea had been able to build before her death, noting “I feel a bit lighter knowing that she had this group of people who loved her and accepted her."</a:t>
            </a:r>
            <a:endParaRPr b="1" sz="1900">
              <a:solidFill>
                <a:srgbClr val="333333"/>
              </a:solidFill>
              <a:latin typeface="Century Gothic"/>
              <a:ea typeface="Century Gothic"/>
              <a:cs typeface="Century Gothic"/>
              <a:sym typeface="Century Gothic"/>
            </a:endParaRPr>
          </a:p>
        </p:txBody>
      </p:sp>
      <p:pic>
        <p:nvPicPr>
          <p:cNvPr id="915" name="Google Shape;915;p64"/>
          <p:cNvPicPr preferRelativeResize="0"/>
          <p:nvPr/>
        </p:nvPicPr>
        <p:blipFill>
          <a:blip r:embed="rId3">
            <a:alphaModFix/>
          </a:blip>
          <a:stretch>
            <a:fillRect/>
          </a:stretch>
        </p:blipFill>
        <p:spPr>
          <a:xfrm>
            <a:off x="175675" y="1141525"/>
            <a:ext cx="3989577" cy="221739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9" name="Shape 919"/>
        <p:cNvGrpSpPr/>
        <p:nvPr/>
      </p:nvGrpSpPr>
      <p:grpSpPr>
        <a:xfrm>
          <a:off x="0" y="0"/>
          <a:ext cx="0" cy="0"/>
          <a:chOff x="0" y="0"/>
          <a:chExt cx="0" cy="0"/>
        </a:xfrm>
      </p:grpSpPr>
      <p:sp>
        <p:nvSpPr>
          <p:cNvPr id="920" name="Google Shape;920;p65"/>
          <p:cNvSpPr/>
          <p:nvPr/>
        </p:nvSpPr>
        <p:spPr>
          <a:xfrm>
            <a:off x="7239525" y="-336225"/>
            <a:ext cx="2303400" cy="1681200"/>
          </a:xfrm>
          <a:prstGeom prst="teardrop">
            <a:avLst>
              <a:gd fmla="val 139247" name="adj"/>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rchivo"/>
              <a:ea typeface="Archivo"/>
              <a:cs typeface="Archivo"/>
              <a:sym typeface="Archivo"/>
            </a:endParaRPr>
          </a:p>
        </p:txBody>
      </p:sp>
      <p:sp>
        <p:nvSpPr>
          <p:cNvPr id="921" name="Google Shape;921;p65"/>
          <p:cNvSpPr txBox="1"/>
          <p:nvPr/>
        </p:nvSpPr>
        <p:spPr>
          <a:xfrm>
            <a:off x="4388325" y="565950"/>
            <a:ext cx="4572000" cy="3918900"/>
          </a:xfrm>
          <a:prstGeom prst="rect">
            <a:avLst/>
          </a:prstGeom>
          <a:solidFill>
            <a:schemeClr val="lt2"/>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b="1" sz="1600">
              <a:solidFill>
                <a:srgbClr val="111111"/>
              </a:solidFill>
              <a:latin typeface="Century Gothic"/>
              <a:ea typeface="Century Gothic"/>
              <a:cs typeface="Century Gothic"/>
              <a:sym typeface="Century Gothic"/>
            </a:endParaRPr>
          </a:p>
          <a:p>
            <a:pPr indent="0" lvl="0" marL="0" rtl="0" algn="ctr">
              <a:spcBef>
                <a:spcPts val="0"/>
              </a:spcBef>
              <a:spcAft>
                <a:spcPts val="0"/>
              </a:spcAft>
              <a:buNone/>
            </a:pPr>
            <a:r>
              <a:rPr b="1" i="1" lang="en" sz="1900">
                <a:solidFill>
                  <a:schemeClr val="dk1"/>
                </a:solidFill>
                <a:latin typeface="Century Gothic"/>
                <a:ea typeface="Century Gothic"/>
                <a:cs typeface="Century Gothic"/>
                <a:sym typeface="Century Gothic"/>
              </a:rPr>
              <a:t>Kita Bee, 46</a:t>
            </a:r>
            <a:endParaRPr b="1" sz="1900">
              <a:solidFill>
                <a:schemeClr val="dk1"/>
              </a:solidFill>
              <a:latin typeface="Century Gothic"/>
              <a:ea typeface="Century Gothic"/>
              <a:cs typeface="Century Gothic"/>
              <a:sym typeface="Century Gothic"/>
            </a:endParaRPr>
          </a:p>
          <a:p>
            <a:pPr indent="0" lvl="0" marL="0" rtl="0" algn="ctr">
              <a:spcBef>
                <a:spcPts val="0"/>
              </a:spcBef>
              <a:spcAft>
                <a:spcPts val="0"/>
              </a:spcAft>
              <a:buNone/>
            </a:pPr>
            <a:r>
              <a:t/>
            </a:r>
            <a:endParaRPr b="1" sz="1600">
              <a:solidFill>
                <a:schemeClr val="dk1"/>
              </a:solidFill>
              <a:latin typeface="Century Gothic"/>
              <a:ea typeface="Century Gothic"/>
              <a:cs typeface="Century Gothic"/>
              <a:sym typeface="Century Gothic"/>
            </a:endParaRPr>
          </a:p>
          <a:p>
            <a:pPr indent="0" lvl="0" marL="0" rtl="0" algn="ctr">
              <a:lnSpc>
                <a:spcPct val="115000"/>
              </a:lnSpc>
              <a:spcBef>
                <a:spcPts val="1200"/>
              </a:spcBef>
              <a:spcAft>
                <a:spcPts val="1200"/>
              </a:spcAft>
              <a:buNone/>
            </a:pPr>
            <a:r>
              <a:rPr lang="en" sz="1600">
                <a:latin typeface="Century Gothic"/>
                <a:ea typeface="Century Gothic"/>
                <a:cs typeface="Century Gothic"/>
                <a:sym typeface="Century Gothic"/>
              </a:rPr>
              <a:t>Kita Bee was described as “her authentic self through and through” by her friend of almost two decades, Kris Wade, executive director of The Justice Project, who also said that Kita was “very well loved in the streets," meaning the LGBTQ+ community. Kita, a 46-year-old transgender Black woman, was killed in a hit-and-run incident in Kansas City, Missouri, on May 3, 2024.</a:t>
            </a:r>
            <a:br>
              <a:rPr lang="en" sz="1600">
                <a:latin typeface="Century Gothic"/>
                <a:ea typeface="Century Gothic"/>
                <a:cs typeface="Century Gothic"/>
                <a:sym typeface="Century Gothic"/>
              </a:rPr>
            </a:br>
            <a:endParaRPr b="1" sz="1600">
              <a:solidFill>
                <a:schemeClr val="dk1"/>
              </a:solidFill>
              <a:latin typeface="Century Gothic"/>
              <a:ea typeface="Century Gothic"/>
              <a:cs typeface="Century Gothic"/>
              <a:sym typeface="Century Gothic"/>
            </a:endParaRPr>
          </a:p>
        </p:txBody>
      </p:sp>
      <p:pic>
        <p:nvPicPr>
          <p:cNvPr id="922" name="Google Shape;922;p65"/>
          <p:cNvPicPr preferRelativeResize="0"/>
          <p:nvPr/>
        </p:nvPicPr>
        <p:blipFill>
          <a:blip r:embed="rId3">
            <a:alphaModFix/>
          </a:blip>
          <a:stretch>
            <a:fillRect/>
          </a:stretch>
        </p:blipFill>
        <p:spPr>
          <a:xfrm>
            <a:off x="187300" y="1048425"/>
            <a:ext cx="4094575" cy="2273567"/>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6" name="Shape 926"/>
        <p:cNvGrpSpPr/>
        <p:nvPr/>
      </p:nvGrpSpPr>
      <p:grpSpPr>
        <a:xfrm>
          <a:off x="0" y="0"/>
          <a:ext cx="0" cy="0"/>
          <a:chOff x="0" y="0"/>
          <a:chExt cx="0" cy="0"/>
        </a:xfrm>
      </p:grpSpPr>
      <p:sp>
        <p:nvSpPr>
          <p:cNvPr id="927" name="Google Shape;927;p66"/>
          <p:cNvSpPr/>
          <p:nvPr/>
        </p:nvSpPr>
        <p:spPr>
          <a:xfrm>
            <a:off x="7239525" y="-336225"/>
            <a:ext cx="2303400" cy="1681200"/>
          </a:xfrm>
          <a:prstGeom prst="teardrop">
            <a:avLst>
              <a:gd fmla="val 139247" name="adj"/>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rchivo"/>
              <a:ea typeface="Archivo"/>
              <a:cs typeface="Archivo"/>
              <a:sym typeface="Archivo"/>
            </a:endParaRPr>
          </a:p>
        </p:txBody>
      </p:sp>
      <p:sp>
        <p:nvSpPr>
          <p:cNvPr id="928" name="Google Shape;928;p66"/>
          <p:cNvSpPr txBox="1"/>
          <p:nvPr/>
        </p:nvSpPr>
        <p:spPr>
          <a:xfrm>
            <a:off x="3662000" y="856350"/>
            <a:ext cx="5112300" cy="3795600"/>
          </a:xfrm>
          <a:prstGeom prst="rect">
            <a:avLst/>
          </a:prstGeom>
          <a:solidFill>
            <a:schemeClr val="lt2"/>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 sz="1900">
                <a:solidFill>
                  <a:schemeClr val="dk1"/>
                </a:solidFill>
                <a:latin typeface="Century Gothic"/>
                <a:ea typeface="Century Gothic"/>
                <a:cs typeface="Century Gothic"/>
                <a:sym typeface="Century Gothic"/>
              </a:rPr>
              <a:t>Jazlynn Johnson, 18</a:t>
            </a:r>
            <a:endParaRPr b="1" sz="1900">
              <a:solidFill>
                <a:schemeClr val="dk1"/>
              </a:solidFill>
              <a:latin typeface="Century Gothic"/>
              <a:ea typeface="Century Gothic"/>
              <a:cs typeface="Century Gothic"/>
              <a:sym typeface="Century Gothic"/>
            </a:endParaRPr>
          </a:p>
          <a:p>
            <a:pPr indent="0" lvl="0" marL="0" rtl="0" algn="ctr">
              <a:spcBef>
                <a:spcPts val="0"/>
              </a:spcBef>
              <a:spcAft>
                <a:spcPts val="0"/>
              </a:spcAft>
              <a:buNone/>
            </a:pPr>
            <a:r>
              <a:t/>
            </a:r>
            <a:endParaRPr b="1">
              <a:solidFill>
                <a:schemeClr val="dk1"/>
              </a:solidFill>
              <a:latin typeface="Century Gothic"/>
              <a:ea typeface="Century Gothic"/>
              <a:cs typeface="Century Gothic"/>
              <a:sym typeface="Century Gothic"/>
            </a:endParaRPr>
          </a:p>
          <a:p>
            <a:pPr indent="0" lvl="0" marL="0" rtl="0" algn="ctr">
              <a:lnSpc>
                <a:spcPct val="115000"/>
              </a:lnSpc>
              <a:spcBef>
                <a:spcPts val="1200"/>
              </a:spcBef>
              <a:spcAft>
                <a:spcPts val="0"/>
              </a:spcAft>
              <a:buNone/>
            </a:pPr>
            <a:r>
              <a:rPr b="1" lang="en" sz="1600">
                <a:latin typeface="Century Gothic"/>
                <a:ea typeface="Century Gothic"/>
                <a:cs typeface="Century Gothic"/>
                <a:sym typeface="Century Gothic"/>
              </a:rPr>
              <a:t>Jazlynn Johnson, an 18-year-old transgender teenager, was killed on May 6, 2024, in Las Vegas, Nevada. According to police reports, The Las Vegas Metropolitan Police Department found Johnson inside a vehicle on the morning of May 6 near Maryland Parkway in Las Vegas. Jazlynn was pronounced dead at the scene. Soon after, the Clarke County coroner’s office ruled her death a homicide.</a:t>
            </a:r>
            <a:endParaRPr b="1">
              <a:latin typeface="Century Gothic"/>
              <a:ea typeface="Century Gothic"/>
              <a:cs typeface="Century Gothic"/>
              <a:sym typeface="Century Gothic"/>
            </a:endParaRPr>
          </a:p>
          <a:p>
            <a:pPr indent="0" lvl="0" marL="0" rtl="0" algn="ctr">
              <a:spcBef>
                <a:spcPts val="1200"/>
              </a:spcBef>
              <a:spcAft>
                <a:spcPts val="0"/>
              </a:spcAft>
              <a:buNone/>
            </a:pPr>
            <a:r>
              <a:t/>
            </a:r>
            <a:endParaRPr b="1" sz="1600">
              <a:solidFill>
                <a:srgbClr val="111111"/>
              </a:solidFill>
              <a:latin typeface="Century Gothic"/>
              <a:ea typeface="Century Gothic"/>
              <a:cs typeface="Century Gothic"/>
              <a:sym typeface="Century Gothic"/>
            </a:endParaRPr>
          </a:p>
        </p:txBody>
      </p:sp>
      <p:pic>
        <p:nvPicPr>
          <p:cNvPr id="929" name="Google Shape;929;p66"/>
          <p:cNvPicPr preferRelativeResize="0"/>
          <p:nvPr/>
        </p:nvPicPr>
        <p:blipFill>
          <a:blip r:embed="rId3">
            <a:alphaModFix/>
          </a:blip>
          <a:stretch>
            <a:fillRect/>
          </a:stretch>
        </p:blipFill>
        <p:spPr>
          <a:xfrm>
            <a:off x="141325" y="1344975"/>
            <a:ext cx="3357201" cy="1866622"/>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3" name="Shape 933"/>
        <p:cNvGrpSpPr/>
        <p:nvPr/>
      </p:nvGrpSpPr>
      <p:grpSpPr>
        <a:xfrm>
          <a:off x="0" y="0"/>
          <a:ext cx="0" cy="0"/>
          <a:chOff x="0" y="0"/>
          <a:chExt cx="0" cy="0"/>
        </a:xfrm>
      </p:grpSpPr>
      <p:sp>
        <p:nvSpPr>
          <p:cNvPr id="934" name="Google Shape;934;p67"/>
          <p:cNvSpPr/>
          <p:nvPr/>
        </p:nvSpPr>
        <p:spPr>
          <a:xfrm>
            <a:off x="7239525" y="-336225"/>
            <a:ext cx="2303400" cy="1681200"/>
          </a:xfrm>
          <a:prstGeom prst="teardrop">
            <a:avLst>
              <a:gd fmla="val 139247" name="adj"/>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rchivo"/>
              <a:ea typeface="Archivo"/>
              <a:cs typeface="Archivo"/>
              <a:sym typeface="Archivo"/>
            </a:endParaRPr>
          </a:p>
        </p:txBody>
      </p:sp>
      <p:sp>
        <p:nvSpPr>
          <p:cNvPr id="935" name="Google Shape;935;p67"/>
          <p:cNvSpPr txBox="1"/>
          <p:nvPr/>
        </p:nvSpPr>
        <p:spPr>
          <a:xfrm>
            <a:off x="4158375" y="608400"/>
            <a:ext cx="4898100" cy="4239000"/>
          </a:xfrm>
          <a:prstGeom prst="rect">
            <a:avLst/>
          </a:prstGeom>
          <a:solidFill>
            <a:schemeClr val="lt2"/>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 sz="1900">
                <a:solidFill>
                  <a:schemeClr val="dk1"/>
                </a:solidFill>
                <a:latin typeface="Century Gothic"/>
                <a:ea typeface="Century Gothic"/>
                <a:cs typeface="Century Gothic"/>
                <a:sym typeface="Century Gothic"/>
              </a:rPr>
              <a:t>Brandon “Tayy Dior” Thomas, 17</a:t>
            </a:r>
            <a:endParaRPr b="1" sz="1900">
              <a:solidFill>
                <a:schemeClr val="dk1"/>
              </a:solidFill>
              <a:latin typeface="Century Gothic"/>
              <a:ea typeface="Century Gothic"/>
              <a:cs typeface="Century Gothic"/>
              <a:sym typeface="Century Gothic"/>
            </a:endParaRPr>
          </a:p>
          <a:p>
            <a:pPr indent="0" lvl="0" marL="0" rtl="0" algn="ctr">
              <a:spcBef>
                <a:spcPts val="0"/>
              </a:spcBef>
              <a:spcAft>
                <a:spcPts val="0"/>
              </a:spcAft>
              <a:buNone/>
            </a:pPr>
            <a:r>
              <a:t/>
            </a:r>
            <a:endParaRPr b="1" sz="1600">
              <a:solidFill>
                <a:schemeClr val="dk1"/>
              </a:solidFill>
              <a:latin typeface="Century Gothic"/>
              <a:ea typeface="Century Gothic"/>
              <a:cs typeface="Century Gothic"/>
              <a:sym typeface="Century Gothic"/>
            </a:endParaRPr>
          </a:p>
          <a:p>
            <a:pPr indent="0" lvl="0" marL="0" rtl="0" algn="ctr">
              <a:lnSpc>
                <a:spcPct val="115000"/>
              </a:lnSpc>
              <a:spcBef>
                <a:spcPts val="1200"/>
              </a:spcBef>
              <a:spcAft>
                <a:spcPts val="1200"/>
              </a:spcAft>
              <a:buNone/>
            </a:pPr>
            <a:r>
              <a:rPr lang="en" sz="1600">
                <a:latin typeface="Century Gothic"/>
                <a:ea typeface="Century Gothic"/>
                <a:cs typeface="Century Gothic"/>
                <a:sym typeface="Century Gothic"/>
              </a:rPr>
              <a:t>Brandon "Tayy Dior" Thomas, a 17-year-old Black transgender girl in Mobile, Alabama, was beloved by her friends and family. Speaking with HRC, her grandmother described Tayy as someone who “always had a huge smile on her face showing her dimples,” and that she loved doing her hair and “would help anyone.” She was further described as “shy but so fearless” with “natural leadership ability.” Tragically, she was shot and killed on May 7, 2024; her alleged killer, who has been arrested, was her romantic partner.</a:t>
            </a:r>
            <a:endParaRPr b="1">
              <a:solidFill>
                <a:srgbClr val="111111"/>
              </a:solidFill>
              <a:latin typeface="Century Gothic"/>
              <a:ea typeface="Century Gothic"/>
              <a:cs typeface="Century Gothic"/>
              <a:sym typeface="Century Gothic"/>
            </a:endParaRPr>
          </a:p>
        </p:txBody>
      </p:sp>
      <p:pic>
        <p:nvPicPr>
          <p:cNvPr id="936" name="Google Shape;936;p67"/>
          <p:cNvPicPr preferRelativeResize="0"/>
          <p:nvPr/>
        </p:nvPicPr>
        <p:blipFill>
          <a:blip r:embed="rId3">
            <a:alphaModFix/>
          </a:blip>
          <a:stretch>
            <a:fillRect/>
          </a:stretch>
        </p:blipFill>
        <p:spPr>
          <a:xfrm>
            <a:off x="140775" y="943700"/>
            <a:ext cx="3853574" cy="214355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0" name="Shape 940"/>
        <p:cNvGrpSpPr/>
        <p:nvPr/>
      </p:nvGrpSpPr>
      <p:grpSpPr>
        <a:xfrm>
          <a:off x="0" y="0"/>
          <a:ext cx="0" cy="0"/>
          <a:chOff x="0" y="0"/>
          <a:chExt cx="0" cy="0"/>
        </a:xfrm>
      </p:grpSpPr>
      <p:sp>
        <p:nvSpPr>
          <p:cNvPr id="941" name="Google Shape;941;p68"/>
          <p:cNvSpPr/>
          <p:nvPr/>
        </p:nvSpPr>
        <p:spPr>
          <a:xfrm>
            <a:off x="7239525" y="-336225"/>
            <a:ext cx="2303400" cy="1681200"/>
          </a:xfrm>
          <a:prstGeom prst="teardrop">
            <a:avLst>
              <a:gd fmla="val 139247" name="adj"/>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rchivo"/>
              <a:ea typeface="Archivo"/>
              <a:cs typeface="Archivo"/>
              <a:sym typeface="Archivo"/>
            </a:endParaRPr>
          </a:p>
        </p:txBody>
      </p:sp>
      <p:sp>
        <p:nvSpPr>
          <p:cNvPr id="942" name="Google Shape;942;p68"/>
          <p:cNvSpPr txBox="1"/>
          <p:nvPr/>
        </p:nvSpPr>
        <p:spPr>
          <a:xfrm>
            <a:off x="4232850" y="168825"/>
            <a:ext cx="4557000" cy="4639200"/>
          </a:xfrm>
          <a:prstGeom prst="rect">
            <a:avLst/>
          </a:prstGeom>
          <a:solidFill>
            <a:schemeClr val="lt2"/>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b="1" sz="1600">
              <a:solidFill>
                <a:srgbClr val="111111"/>
              </a:solidFill>
              <a:latin typeface="Century Gothic"/>
              <a:ea typeface="Century Gothic"/>
              <a:cs typeface="Century Gothic"/>
              <a:sym typeface="Century Gothic"/>
            </a:endParaRPr>
          </a:p>
          <a:p>
            <a:pPr indent="0" lvl="0" marL="0" rtl="0" algn="ctr">
              <a:spcBef>
                <a:spcPts val="0"/>
              </a:spcBef>
              <a:spcAft>
                <a:spcPts val="0"/>
              </a:spcAft>
              <a:buNone/>
            </a:pPr>
            <a:r>
              <a:rPr b="1" lang="en" sz="1900">
                <a:solidFill>
                  <a:schemeClr val="dk1"/>
                </a:solidFill>
                <a:latin typeface="Century Gothic"/>
                <a:ea typeface="Century Gothic"/>
                <a:cs typeface="Century Gothic"/>
                <a:sym typeface="Century Gothic"/>
              </a:rPr>
              <a:t>Michelle Henry, 25</a:t>
            </a:r>
            <a:endParaRPr b="1" sz="1900">
              <a:solidFill>
                <a:schemeClr val="dk1"/>
              </a:solidFill>
              <a:latin typeface="Century Gothic"/>
              <a:ea typeface="Century Gothic"/>
              <a:cs typeface="Century Gothic"/>
              <a:sym typeface="Century Gothic"/>
            </a:endParaRPr>
          </a:p>
          <a:p>
            <a:pPr indent="0" lvl="0" marL="0" rtl="0" algn="ctr">
              <a:spcBef>
                <a:spcPts val="0"/>
              </a:spcBef>
              <a:spcAft>
                <a:spcPts val="0"/>
              </a:spcAft>
              <a:buNone/>
            </a:pPr>
            <a:r>
              <a:t/>
            </a:r>
            <a:endParaRPr b="1" sz="1600">
              <a:solidFill>
                <a:schemeClr val="dk1"/>
              </a:solidFill>
              <a:latin typeface="Century Gothic"/>
              <a:ea typeface="Century Gothic"/>
              <a:cs typeface="Century Gothic"/>
              <a:sym typeface="Century Gothic"/>
            </a:endParaRPr>
          </a:p>
          <a:p>
            <a:pPr indent="0" lvl="0" marL="0" rtl="0" algn="ctr">
              <a:lnSpc>
                <a:spcPct val="115000"/>
              </a:lnSpc>
              <a:spcBef>
                <a:spcPts val="1200"/>
              </a:spcBef>
              <a:spcAft>
                <a:spcPts val="0"/>
              </a:spcAft>
              <a:buNone/>
            </a:pPr>
            <a:r>
              <a:rPr lang="en" sz="1600">
                <a:latin typeface="Century Gothic"/>
                <a:ea typeface="Century Gothic"/>
                <a:cs typeface="Century Gothic"/>
                <a:sym typeface="Century Gothic"/>
              </a:rPr>
              <a:t>Michelle Henry, a 25-year-old Black transgender woman, lived in San Francisco, where she had been a lifelong active member of the LGBTQ+ community, including attending the SF LGBT Center youth program. She was referred to as a “ray of light” by the center’s Executive Director Rebecca Rolfe, who further described Michelle as "kind, deeply caring, courageous, and fearless."</a:t>
            </a:r>
            <a:endParaRPr sz="1600">
              <a:latin typeface="Century Gothic"/>
              <a:ea typeface="Century Gothic"/>
              <a:cs typeface="Century Gothic"/>
              <a:sym typeface="Century Gothic"/>
            </a:endParaRPr>
          </a:p>
          <a:p>
            <a:pPr indent="0" lvl="0" marL="0" rtl="0" algn="ctr">
              <a:lnSpc>
                <a:spcPct val="115000"/>
              </a:lnSpc>
              <a:spcBef>
                <a:spcPts val="1200"/>
              </a:spcBef>
              <a:spcAft>
                <a:spcPts val="1200"/>
              </a:spcAft>
              <a:buNone/>
            </a:pPr>
            <a:r>
              <a:rPr lang="en" sz="1600">
                <a:latin typeface="Century Gothic"/>
                <a:ea typeface="Century Gothic"/>
                <a:cs typeface="Century Gothic"/>
                <a:sym typeface="Century Gothic"/>
              </a:rPr>
              <a:t>Sadly, on May 15, 2024, she was stabbed and killed at a private residence.</a:t>
            </a:r>
            <a:endParaRPr b="1" sz="1600">
              <a:latin typeface="Century Gothic"/>
              <a:ea typeface="Century Gothic"/>
              <a:cs typeface="Century Gothic"/>
              <a:sym typeface="Century Gothic"/>
            </a:endParaRPr>
          </a:p>
        </p:txBody>
      </p:sp>
      <p:pic>
        <p:nvPicPr>
          <p:cNvPr id="943" name="Google Shape;943;p68"/>
          <p:cNvPicPr preferRelativeResize="0"/>
          <p:nvPr/>
        </p:nvPicPr>
        <p:blipFill>
          <a:blip r:embed="rId3">
            <a:alphaModFix/>
          </a:blip>
          <a:stretch>
            <a:fillRect/>
          </a:stretch>
        </p:blipFill>
        <p:spPr>
          <a:xfrm>
            <a:off x="140775" y="885525"/>
            <a:ext cx="3762000" cy="320581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7" name="Shape 947"/>
        <p:cNvGrpSpPr/>
        <p:nvPr/>
      </p:nvGrpSpPr>
      <p:grpSpPr>
        <a:xfrm>
          <a:off x="0" y="0"/>
          <a:ext cx="0" cy="0"/>
          <a:chOff x="0" y="0"/>
          <a:chExt cx="0" cy="0"/>
        </a:xfrm>
      </p:grpSpPr>
      <p:sp>
        <p:nvSpPr>
          <p:cNvPr id="948" name="Google Shape;948;p69"/>
          <p:cNvSpPr/>
          <p:nvPr/>
        </p:nvSpPr>
        <p:spPr>
          <a:xfrm>
            <a:off x="7239525" y="-336225"/>
            <a:ext cx="2303400" cy="1681200"/>
          </a:xfrm>
          <a:prstGeom prst="teardrop">
            <a:avLst>
              <a:gd fmla="val 139247" name="adj"/>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rchivo"/>
              <a:ea typeface="Archivo"/>
              <a:cs typeface="Archivo"/>
              <a:sym typeface="Archivo"/>
            </a:endParaRPr>
          </a:p>
        </p:txBody>
      </p:sp>
      <p:sp>
        <p:nvSpPr>
          <p:cNvPr id="949" name="Google Shape;949;p69"/>
          <p:cNvSpPr txBox="1"/>
          <p:nvPr/>
        </p:nvSpPr>
        <p:spPr>
          <a:xfrm>
            <a:off x="3931975" y="593100"/>
            <a:ext cx="5112300" cy="3726600"/>
          </a:xfrm>
          <a:prstGeom prst="rect">
            <a:avLst/>
          </a:prstGeom>
          <a:solidFill>
            <a:schemeClr val="lt2"/>
          </a:solidFill>
          <a:ln>
            <a:noFill/>
          </a:ln>
        </p:spPr>
        <p:txBody>
          <a:bodyPr anchorCtr="0" anchor="t" bIns="91425" lIns="91425" spcFirstLastPara="1" rIns="91425" wrap="square" tIns="91425">
            <a:spAutoFit/>
          </a:bodyPr>
          <a:lstStyle/>
          <a:p>
            <a:pPr indent="0" lvl="0" marL="0" rtl="0" algn="ctr">
              <a:lnSpc>
                <a:spcPct val="150000"/>
              </a:lnSpc>
              <a:spcBef>
                <a:spcPts val="800"/>
              </a:spcBef>
              <a:spcAft>
                <a:spcPts val="0"/>
              </a:spcAft>
              <a:buNone/>
            </a:pPr>
            <a:r>
              <a:rPr b="1" lang="en" sz="1900">
                <a:solidFill>
                  <a:schemeClr val="dk1"/>
                </a:solidFill>
              </a:rPr>
              <a:t>Liara Tsai, 35</a:t>
            </a:r>
            <a:endParaRPr b="1" sz="1800">
              <a:solidFill>
                <a:srgbClr val="333333"/>
              </a:solidFill>
              <a:latin typeface="Century Gothic"/>
              <a:ea typeface="Century Gothic"/>
              <a:cs typeface="Century Gothic"/>
              <a:sym typeface="Century Gothic"/>
            </a:endParaRPr>
          </a:p>
          <a:p>
            <a:pPr indent="0" lvl="0" marL="0" rtl="0" algn="ctr">
              <a:lnSpc>
                <a:spcPct val="115000"/>
              </a:lnSpc>
              <a:spcBef>
                <a:spcPts val="1200"/>
              </a:spcBef>
              <a:spcAft>
                <a:spcPts val="0"/>
              </a:spcAft>
              <a:buNone/>
            </a:pPr>
            <a:r>
              <a:rPr lang="en" sz="1600">
                <a:latin typeface="Century Gothic"/>
                <a:ea typeface="Century Gothic"/>
                <a:cs typeface="Century Gothic"/>
                <a:sym typeface="Century Gothic"/>
              </a:rPr>
              <a:t>Liara Tsai, a 35-year-old white transgender woman, was found dead in a vehicle after the car crashed in Iowa on Saturday June 22nd; evidence from the scene confirms she was killed prior to the car crash. Liara, who was described by friends and loved ones as an activist and an artist, had moved to Minneapolis just 6 weeks prior to her death, in order to better pursue her career as a DJ, in a city with a large trans community.</a:t>
            </a:r>
            <a:endParaRPr sz="1600">
              <a:latin typeface="Century Gothic"/>
              <a:ea typeface="Century Gothic"/>
              <a:cs typeface="Century Gothic"/>
              <a:sym typeface="Century Gothic"/>
            </a:endParaRPr>
          </a:p>
          <a:p>
            <a:pPr indent="0" lvl="0" marL="0" rtl="0" algn="l">
              <a:spcBef>
                <a:spcPts val="1200"/>
              </a:spcBef>
              <a:spcAft>
                <a:spcPts val="0"/>
              </a:spcAft>
              <a:buNone/>
            </a:pPr>
            <a:r>
              <a:t/>
            </a:r>
            <a:endParaRPr b="1" sz="1600">
              <a:solidFill>
                <a:srgbClr val="111111"/>
              </a:solidFill>
              <a:latin typeface="Century Gothic"/>
              <a:ea typeface="Century Gothic"/>
              <a:cs typeface="Century Gothic"/>
              <a:sym typeface="Century Gothic"/>
            </a:endParaRPr>
          </a:p>
        </p:txBody>
      </p:sp>
      <p:pic>
        <p:nvPicPr>
          <p:cNvPr id="950" name="Google Shape;950;p69"/>
          <p:cNvPicPr preferRelativeResize="0"/>
          <p:nvPr/>
        </p:nvPicPr>
        <p:blipFill>
          <a:blip r:embed="rId3">
            <a:alphaModFix/>
          </a:blip>
          <a:stretch>
            <a:fillRect/>
          </a:stretch>
        </p:blipFill>
        <p:spPr>
          <a:xfrm>
            <a:off x="129125" y="1083350"/>
            <a:ext cx="3627174" cy="201761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4" name="Shape 774"/>
        <p:cNvGrpSpPr/>
        <p:nvPr/>
      </p:nvGrpSpPr>
      <p:grpSpPr>
        <a:xfrm>
          <a:off x="0" y="0"/>
          <a:ext cx="0" cy="0"/>
          <a:chOff x="0" y="0"/>
          <a:chExt cx="0" cy="0"/>
        </a:xfrm>
      </p:grpSpPr>
      <p:sp>
        <p:nvSpPr>
          <p:cNvPr id="775" name="Google Shape;775;p43"/>
          <p:cNvSpPr txBox="1"/>
          <p:nvPr/>
        </p:nvSpPr>
        <p:spPr>
          <a:xfrm>
            <a:off x="705900" y="459550"/>
            <a:ext cx="7732200" cy="815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4100">
                <a:solidFill>
                  <a:srgbClr val="000000"/>
                </a:solidFill>
                <a:latin typeface="Century Gothic"/>
                <a:ea typeface="Century Gothic"/>
                <a:cs typeface="Century Gothic"/>
                <a:sym typeface="Century Gothic"/>
              </a:rPr>
              <a:t>Who is Transgender?</a:t>
            </a:r>
            <a:endParaRPr b="1" sz="1100">
              <a:latin typeface="Century Gothic"/>
              <a:ea typeface="Century Gothic"/>
              <a:cs typeface="Century Gothic"/>
              <a:sym typeface="Century Gothic"/>
            </a:endParaRPr>
          </a:p>
        </p:txBody>
      </p:sp>
      <p:sp>
        <p:nvSpPr>
          <p:cNvPr id="776" name="Google Shape;776;p43"/>
          <p:cNvSpPr txBox="1"/>
          <p:nvPr/>
        </p:nvSpPr>
        <p:spPr>
          <a:xfrm>
            <a:off x="857250" y="1275250"/>
            <a:ext cx="7429500" cy="3098700"/>
          </a:xfrm>
          <a:prstGeom prst="rect">
            <a:avLst/>
          </a:prstGeom>
          <a:solidFill>
            <a:schemeClr val="lt2"/>
          </a:solidFill>
          <a:ln>
            <a:noFill/>
          </a:ln>
        </p:spPr>
        <p:txBody>
          <a:bodyPr anchorCtr="0" anchor="t" bIns="91425" lIns="91425" spcFirstLastPara="1" rIns="91425" wrap="square" tIns="91425">
            <a:spAutoFit/>
          </a:bodyPr>
          <a:lstStyle/>
          <a:p>
            <a:pPr indent="-342900" lvl="0" marL="342900" rtl="0" algn="l">
              <a:lnSpc>
                <a:spcPct val="90000"/>
              </a:lnSpc>
              <a:spcBef>
                <a:spcPts val="370"/>
              </a:spcBef>
              <a:spcAft>
                <a:spcPts val="0"/>
              </a:spcAft>
              <a:buClr>
                <a:srgbClr val="000000"/>
              </a:buClr>
              <a:buSzPts val="1850"/>
              <a:buFont typeface="Century Gothic"/>
              <a:buChar char="•"/>
            </a:pPr>
            <a:r>
              <a:rPr b="1" lang="en" sz="1850">
                <a:solidFill>
                  <a:srgbClr val="000000"/>
                </a:solidFill>
                <a:latin typeface="Century Gothic"/>
                <a:ea typeface="Century Gothic"/>
                <a:cs typeface="Century Gothic"/>
                <a:sym typeface="Century Gothic"/>
              </a:rPr>
              <a:t>As with any language that attempts to succinctly capture the human experience, the usage of these terms and sense of identity among the transgender community vary widely. </a:t>
            </a:r>
            <a:endParaRPr b="1" sz="1850">
              <a:solidFill>
                <a:srgbClr val="000000"/>
              </a:solidFill>
              <a:latin typeface="Century Gothic"/>
              <a:ea typeface="Century Gothic"/>
              <a:cs typeface="Century Gothic"/>
              <a:sym typeface="Century Gothic"/>
            </a:endParaRPr>
          </a:p>
          <a:p>
            <a:pPr indent="0" lvl="0" marL="0" rtl="0" algn="l">
              <a:lnSpc>
                <a:spcPct val="90000"/>
              </a:lnSpc>
              <a:spcBef>
                <a:spcPts val="370"/>
              </a:spcBef>
              <a:spcAft>
                <a:spcPts val="0"/>
              </a:spcAft>
              <a:buNone/>
            </a:pPr>
            <a:r>
              <a:t/>
            </a:r>
            <a:endParaRPr b="1" sz="1850">
              <a:solidFill>
                <a:srgbClr val="000000"/>
              </a:solidFill>
              <a:latin typeface="Century Gothic"/>
              <a:ea typeface="Century Gothic"/>
              <a:cs typeface="Century Gothic"/>
              <a:sym typeface="Century Gothic"/>
            </a:endParaRPr>
          </a:p>
          <a:p>
            <a:pPr indent="-342900" lvl="0" marL="342900" rtl="0" algn="l">
              <a:lnSpc>
                <a:spcPct val="90000"/>
              </a:lnSpc>
              <a:spcBef>
                <a:spcPts val="370"/>
              </a:spcBef>
              <a:spcAft>
                <a:spcPts val="0"/>
              </a:spcAft>
              <a:buClr>
                <a:srgbClr val="000000"/>
              </a:buClr>
              <a:buSzPts val="1850"/>
              <a:buFont typeface="Century Gothic"/>
              <a:buChar char="•"/>
            </a:pPr>
            <a:r>
              <a:rPr b="1" lang="en" sz="1850">
                <a:solidFill>
                  <a:srgbClr val="000000"/>
                </a:solidFill>
                <a:latin typeface="Century Gothic"/>
                <a:ea typeface="Century Gothic"/>
                <a:cs typeface="Century Gothic"/>
                <a:sym typeface="Century Gothic"/>
              </a:rPr>
              <a:t>It is important to use respectful terminology, and treat transgender people as you would treat any other person. This includes using the name the person has asked you to call them as well as the pronouns they want you to use. Using correct identifiers and pronouns isn’t just about accuracy – it’s about affording all individuals the respect and dignity that everyone deserves.</a:t>
            </a:r>
            <a:endParaRPr b="1">
              <a:latin typeface="Century Gothic"/>
              <a:ea typeface="Century Gothic"/>
              <a:cs typeface="Century Gothic"/>
              <a:sym typeface="Century Gothic"/>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4" name="Shape 954"/>
        <p:cNvGrpSpPr/>
        <p:nvPr/>
      </p:nvGrpSpPr>
      <p:grpSpPr>
        <a:xfrm>
          <a:off x="0" y="0"/>
          <a:ext cx="0" cy="0"/>
          <a:chOff x="0" y="0"/>
          <a:chExt cx="0" cy="0"/>
        </a:xfrm>
      </p:grpSpPr>
      <p:sp>
        <p:nvSpPr>
          <p:cNvPr id="955" name="Google Shape;955;p70"/>
          <p:cNvSpPr/>
          <p:nvPr/>
        </p:nvSpPr>
        <p:spPr>
          <a:xfrm>
            <a:off x="7239525" y="-336225"/>
            <a:ext cx="2303400" cy="1681200"/>
          </a:xfrm>
          <a:prstGeom prst="teardrop">
            <a:avLst>
              <a:gd fmla="val 139247" name="adj"/>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rchivo"/>
              <a:ea typeface="Archivo"/>
              <a:cs typeface="Archivo"/>
              <a:sym typeface="Archivo"/>
            </a:endParaRPr>
          </a:p>
        </p:txBody>
      </p:sp>
      <p:sp>
        <p:nvSpPr>
          <p:cNvPr id="956" name="Google Shape;956;p70"/>
          <p:cNvSpPr txBox="1"/>
          <p:nvPr/>
        </p:nvSpPr>
        <p:spPr>
          <a:xfrm>
            <a:off x="3754825" y="264900"/>
            <a:ext cx="5112300" cy="4613700"/>
          </a:xfrm>
          <a:prstGeom prst="rect">
            <a:avLst/>
          </a:prstGeom>
          <a:solidFill>
            <a:schemeClr val="lt2"/>
          </a:solidFill>
          <a:ln>
            <a:noFill/>
          </a:ln>
        </p:spPr>
        <p:txBody>
          <a:bodyPr anchorCtr="0" anchor="t" bIns="91425" lIns="91425" spcFirstLastPara="1" rIns="91425" wrap="square" tIns="91425">
            <a:spAutoFit/>
          </a:bodyPr>
          <a:lstStyle/>
          <a:p>
            <a:pPr indent="0" lvl="0" marL="0" rtl="0" algn="ctr">
              <a:lnSpc>
                <a:spcPct val="150000"/>
              </a:lnSpc>
              <a:spcBef>
                <a:spcPts val="800"/>
              </a:spcBef>
              <a:spcAft>
                <a:spcPts val="0"/>
              </a:spcAft>
              <a:buNone/>
            </a:pPr>
            <a:r>
              <a:rPr b="1" lang="en" sz="1900">
                <a:solidFill>
                  <a:srgbClr val="333333"/>
                </a:solidFill>
                <a:latin typeface="Century Gothic"/>
                <a:ea typeface="Century Gothic"/>
                <a:cs typeface="Century Gothic"/>
                <a:sym typeface="Century Gothic"/>
              </a:rPr>
              <a:t>Pauly Likens, 14</a:t>
            </a:r>
            <a:endParaRPr b="1" sz="1900">
              <a:solidFill>
                <a:schemeClr val="dk1"/>
              </a:solidFill>
              <a:latin typeface="Century Gothic"/>
              <a:ea typeface="Century Gothic"/>
              <a:cs typeface="Century Gothic"/>
              <a:sym typeface="Century Gothic"/>
            </a:endParaRPr>
          </a:p>
          <a:p>
            <a:pPr indent="0" lvl="0" marL="0" rtl="0" algn="ctr">
              <a:lnSpc>
                <a:spcPct val="115000"/>
              </a:lnSpc>
              <a:spcBef>
                <a:spcPts val="1200"/>
              </a:spcBef>
              <a:spcAft>
                <a:spcPts val="0"/>
              </a:spcAft>
              <a:buNone/>
            </a:pPr>
            <a:r>
              <a:rPr lang="en" sz="1500">
                <a:latin typeface="Century Gothic"/>
                <a:ea typeface="Century Gothic"/>
                <a:cs typeface="Century Gothic"/>
                <a:sym typeface="Century Gothic"/>
              </a:rPr>
              <a:t>Pauly Likens, a 14-year-old transgender girl, was “a bright and loving individual, cherished by all who knew them,” according to a GoFundMe page. In Pauly’s obituary, it is said that she “lit up every room she entered, always making people smile and passing around her contagious laughter.” She loved music, Fortnite and Roblox.</a:t>
            </a:r>
            <a:endParaRPr sz="1500">
              <a:latin typeface="Century Gothic"/>
              <a:ea typeface="Century Gothic"/>
              <a:cs typeface="Century Gothic"/>
              <a:sym typeface="Century Gothic"/>
            </a:endParaRPr>
          </a:p>
          <a:p>
            <a:pPr indent="0" lvl="0" marL="0" rtl="0" algn="ctr">
              <a:lnSpc>
                <a:spcPct val="115000"/>
              </a:lnSpc>
              <a:spcBef>
                <a:spcPts val="1200"/>
              </a:spcBef>
              <a:spcAft>
                <a:spcPts val="1200"/>
              </a:spcAft>
              <a:buNone/>
            </a:pPr>
            <a:r>
              <a:rPr lang="en" sz="1500">
                <a:latin typeface="Century Gothic"/>
                <a:ea typeface="Century Gothic"/>
                <a:cs typeface="Century Gothic"/>
                <a:sym typeface="Century Gothic"/>
              </a:rPr>
              <a:t>Pauly was found dead in Sharon, Pennsylvania on June 25, 2024. She was last seen on June 23 and two days later, on June 25, Pauly was reported missing. That same day, Pauly’s dismembered body was found in the Shenango River Lake as confirmed by the Mercer County Coroner’s Office and Pennsylvania State Police.</a:t>
            </a:r>
            <a:endParaRPr b="1" sz="1500">
              <a:solidFill>
                <a:srgbClr val="111111"/>
              </a:solidFill>
              <a:latin typeface="Century Gothic"/>
              <a:ea typeface="Century Gothic"/>
              <a:cs typeface="Century Gothic"/>
              <a:sym typeface="Century Gothic"/>
            </a:endParaRPr>
          </a:p>
        </p:txBody>
      </p:sp>
      <p:pic>
        <p:nvPicPr>
          <p:cNvPr id="957" name="Google Shape;957;p70"/>
          <p:cNvPicPr preferRelativeResize="0"/>
          <p:nvPr/>
        </p:nvPicPr>
        <p:blipFill>
          <a:blip r:embed="rId3">
            <a:alphaModFix/>
          </a:blip>
          <a:stretch>
            <a:fillRect/>
          </a:stretch>
        </p:blipFill>
        <p:spPr>
          <a:xfrm>
            <a:off x="634625" y="760277"/>
            <a:ext cx="2960875" cy="3787149"/>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1" name="Shape 961"/>
        <p:cNvGrpSpPr/>
        <p:nvPr/>
      </p:nvGrpSpPr>
      <p:grpSpPr>
        <a:xfrm>
          <a:off x="0" y="0"/>
          <a:ext cx="0" cy="0"/>
          <a:chOff x="0" y="0"/>
          <a:chExt cx="0" cy="0"/>
        </a:xfrm>
      </p:grpSpPr>
      <p:sp>
        <p:nvSpPr>
          <p:cNvPr descr="Sherlyn Marjorie was a Latina trans woman who was murdered on September 26th, 2023. Pictured is a Latina woman who has large hoop earrings and a black jacket. She has long dark hair and long bangs." id="962" name="Google Shape;962;p71"/>
          <p:cNvSpPr txBox="1"/>
          <p:nvPr/>
        </p:nvSpPr>
        <p:spPr>
          <a:xfrm>
            <a:off x="4056650" y="437225"/>
            <a:ext cx="4800900" cy="4009800"/>
          </a:xfrm>
          <a:prstGeom prst="rect">
            <a:avLst/>
          </a:prstGeom>
          <a:solidFill>
            <a:schemeClr val="lt2"/>
          </a:solidFill>
          <a:ln>
            <a:noFill/>
          </a:ln>
        </p:spPr>
        <p:txBody>
          <a:bodyPr anchorCtr="0" anchor="t" bIns="91425" lIns="91425" spcFirstLastPara="1" rIns="91425" wrap="square" tIns="91425">
            <a:spAutoFit/>
          </a:bodyPr>
          <a:lstStyle/>
          <a:p>
            <a:pPr indent="0" lvl="0" marL="0" rtl="0" algn="ctr">
              <a:lnSpc>
                <a:spcPct val="150000"/>
              </a:lnSpc>
              <a:spcBef>
                <a:spcPts val="800"/>
              </a:spcBef>
              <a:spcAft>
                <a:spcPts val="0"/>
              </a:spcAft>
              <a:buNone/>
            </a:pPr>
            <a:r>
              <a:rPr b="1" lang="en" sz="1900">
                <a:solidFill>
                  <a:schemeClr val="dk1"/>
                </a:solidFill>
                <a:latin typeface="Century Gothic"/>
                <a:ea typeface="Century Gothic"/>
                <a:cs typeface="Century Gothic"/>
                <a:sym typeface="Century Gothic"/>
              </a:rPr>
              <a:t>Kenji Spurgeon, 23</a:t>
            </a:r>
            <a:endParaRPr b="1" sz="1900">
              <a:solidFill>
                <a:schemeClr val="dk1"/>
              </a:solidFill>
              <a:latin typeface="Century Gothic"/>
              <a:ea typeface="Century Gothic"/>
              <a:cs typeface="Century Gothic"/>
              <a:sym typeface="Century Gothic"/>
            </a:endParaRPr>
          </a:p>
          <a:p>
            <a:pPr indent="0" lvl="0" marL="0" rtl="0" algn="ctr">
              <a:lnSpc>
                <a:spcPct val="115000"/>
              </a:lnSpc>
              <a:spcBef>
                <a:spcPts val="1200"/>
              </a:spcBef>
              <a:spcAft>
                <a:spcPts val="0"/>
              </a:spcAft>
              <a:buNone/>
            </a:pPr>
            <a:r>
              <a:rPr lang="en" sz="1600">
                <a:latin typeface="Century Gothic"/>
                <a:ea typeface="Century Gothic"/>
                <a:cs typeface="Century Gothic"/>
                <a:sym typeface="Century Gothic"/>
              </a:rPr>
              <a:t>Kenji Spurgeon was described by her family as being a “bright light in our lives.” They go on to say that Kenji was known for having “an infectious smile and quick wit” and had an “extraordinary ability to uplift everyone around with laughter, a joke, a song, or a dance. Kenji inspired us all to seek joy and be cheerleaders for one another.”</a:t>
            </a:r>
            <a:endParaRPr sz="1600">
              <a:latin typeface="Century Gothic"/>
              <a:ea typeface="Century Gothic"/>
              <a:cs typeface="Century Gothic"/>
              <a:sym typeface="Century Gothic"/>
            </a:endParaRPr>
          </a:p>
          <a:p>
            <a:pPr indent="0" lvl="0" marL="0" rtl="0" algn="ctr">
              <a:lnSpc>
                <a:spcPct val="115000"/>
              </a:lnSpc>
              <a:spcBef>
                <a:spcPts val="1200"/>
              </a:spcBef>
              <a:spcAft>
                <a:spcPts val="1200"/>
              </a:spcAft>
              <a:buNone/>
            </a:pPr>
            <a:r>
              <a:rPr lang="en" sz="1600">
                <a:latin typeface="Century Gothic"/>
                <a:ea typeface="Century Gothic"/>
                <a:cs typeface="Century Gothic"/>
                <a:sym typeface="Century Gothic"/>
              </a:rPr>
              <a:t>Tragically, Kenji was shot and killed in the early morning hours of July 1, 2024 in Seattle, Washington.</a:t>
            </a:r>
            <a:endParaRPr b="1" sz="1600">
              <a:solidFill>
                <a:schemeClr val="dk1"/>
              </a:solidFill>
              <a:latin typeface="Century Gothic"/>
              <a:ea typeface="Century Gothic"/>
              <a:cs typeface="Century Gothic"/>
              <a:sym typeface="Century Gothic"/>
            </a:endParaRPr>
          </a:p>
        </p:txBody>
      </p:sp>
      <p:pic>
        <p:nvPicPr>
          <p:cNvPr id="963" name="Google Shape;963;p71"/>
          <p:cNvPicPr preferRelativeResize="0"/>
          <p:nvPr/>
        </p:nvPicPr>
        <p:blipFill>
          <a:blip r:embed="rId3">
            <a:alphaModFix/>
          </a:blip>
          <a:stretch>
            <a:fillRect/>
          </a:stretch>
        </p:blipFill>
        <p:spPr>
          <a:xfrm>
            <a:off x="117500" y="1409175"/>
            <a:ext cx="3718625" cy="2065903"/>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7" name="Shape 967"/>
        <p:cNvGrpSpPr/>
        <p:nvPr/>
      </p:nvGrpSpPr>
      <p:grpSpPr>
        <a:xfrm>
          <a:off x="0" y="0"/>
          <a:ext cx="0" cy="0"/>
          <a:chOff x="0" y="0"/>
          <a:chExt cx="0" cy="0"/>
        </a:xfrm>
      </p:grpSpPr>
      <p:sp>
        <p:nvSpPr>
          <p:cNvPr id="968" name="Google Shape;968;p72"/>
          <p:cNvSpPr/>
          <p:nvPr/>
        </p:nvSpPr>
        <p:spPr>
          <a:xfrm>
            <a:off x="7239525" y="-336225"/>
            <a:ext cx="2303400" cy="1681200"/>
          </a:xfrm>
          <a:prstGeom prst="teardrop">
            <a:avLst>
              <a:gd fmla="val 139247" name="adj"/>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rchivo"/>
              <a:ea typeface="Archivo"/>
              <a:cs typeface="Archivo"/>
              <a:sym typeface="Archivo"/>
            </a:endParaRPr>
          </a:p>
        </p:txBody>
      </p:sp>
      <p:sp>
        <p:nvSpPr>
          <p:cNvPr descr="Yoko was a Black transgender person who was murdered on September 19th, 2023. Pictured is a person standing behind a DJ deck. They are wearing a black vest decorated with patches and badges and a white tshirt. They have short black hair and yellow headphones over their ears." id="969" name="Google Shape;969;p72"/>
          <p:cNvSpPr txBox="1"/>
          <p:nvPr/>
        </p:nvSpPr>
        <p:spPr>
          <a:xfrm>
            <a:off x="3809725" y="490963"/>
            <a:ext cx="5184900" cy="3955800"/>
          </a:xfrm>
          <a:prstGeom prst="rect">
            <a:avLst/>
          </a:prstGeom>
          <a:solidFill>
            <a:schemeClr val="lt2"/>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900">
                <a:solidFill>
                  <a:schemeClr val="dk1"/>
                </a:solidFill>
                <a:latin typeface="Century Gothic"/>
                <a:ea typeface="Century Gothic"/>
                <a:cs typeface="Century Gothic"/>
                <a:sym typeface="Century Gothic"/>
              </a:rPr>
              <a:t>Shannon Boswell, 30</a:t>
            </a:r>
            <a:endParaRPr b="1" sz="1900">
              <a:solidFill>
                <a:schemeClr val="dk1"/>
              </a:solidFill>
              <a:latin typeface="Century Gothic"/>
              <a:ea typeface="Century Gothic"/>
              <a:cs typeface="Century Gothic"/>
              <a:sym typeface="Century Gothic"/>
            </a:endParaRPr>
          </a:p>
          <a:p>
            <a:pPr indent="0" lvl="0" marL="0" rtl="0" algn="ctr">
              <a:spcBef>
                <a:spcPts val="0"/>
              </a:spcBef>
              <a:spcAft>
                <a:spcPts val="0"/>
              </a:spcAft>
              <a:buNone/>
            </a:pPr>
            <a:r>
              <a:t/>
            </a:r>
            <a:endParaRPr b="1" sz="1600">
              <a:solidFill>
                <a:schemeClr val="dk1"/>
              </a:solidFill>
              <a:latin typeface="Century Gothic"/>
              <a:ea typeface="Century Gothic"/>
              <a:cs typeface="Century Gothic"/>
              <a:sym typeface="Century Gothic"/>
            </a:endParaRPr>
          </a:p>
          <a:p>
            <a:pPr indent="0" lvl="0" marL="0" rtl="0" algn="ctr">
              <a:lnSpc>
                <a:spcPct val="115000"/>
              </a:lnSpc>
              <a:spcBef>
                <a:spcPts val="1200"/>
              </a:spcBef>
              <a:spcAft>
                <a:spcPts val="1200"/>
              </a:spcAft>
              <a:buNone/>
            </a:pPr>
            <a:r>
              <a:rPr lang="en" sz="1600">
                <a:latin typeface="Century Gothic"/>
                <a:ea typeface="Century Gothic"/>
                <a:cs typeface="Century Gothic"/>
                <a:sym typeface="Century Gothic"/>
              </a:rPr>
              <a:t>Shannon Boswell is remembered as “one of a kind” and a “sweet soul” according to her obituary. Shannon was killed on July 2, 2024, in Atlanta. Her life was honored on July 13th, with a service filled with loved ones and friends sharing fond memories of Shannon. Shannon was someone who “loved people” and enjoyed hobbies of “watching movies and living life to the fullest.” A friend described Shannon as their “best friend” and “dear friend” who was always there when you needed her.</a:t>
            </a:r>
            <a:endParaRPr b="1" sz="1600">
              <a:solidFill>
                <a:srgbClr val="111111"/>
              </a:solidFill>
            </a:endParaRPr>
          </a:p>
        </p:txBody>
      </p:sp>
      <p:pic>
        <p:nvPicPr>
          <p:cNvPr id="970" name="Google Shape;970;p72"/>
          <p:cNvPicPr preferRelativeResize="0"/>
          <p:nvPr/>
        </p:nvPicPr>
        <p:blipFill>
          <a:blip r:embed="rId3">
            <a:alphaModFix/>
          </a:blip>
          <a:stretch>
            <a:fillRect/>
          </a:stretch>
        </p:blipFill>
        <p:spPr>
          <a:xfrm>
            <a:off x="129125" y="1025150"/>
            <a:ext cx="3549199" cy="2457138"/>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4" name="Shape 974"/>
        <p:cNvGrpSpPr/>
        <p:nvPr/>
      </p:nvGrpSpPr>
      <p:grpSpPr>
        <a:xfrm>
          <a:off x="0" y="0"/>
          <a:ext cx="0" cy="0"/>
          <a:chOff x="0" y="0"/>
          <a:chExt cx="0" cy="0"/>
        </a:xfrm>
      </p:grpSpPr>
      <p:sp>
        <p:nvSpPr>
          <p:cNvPr id="975" name="Google Shape;975;p73"/>
          <p:cNvSpPr/>
          <p:nvPr/>
        </p:nvSpPr>
        <p:spPr>
          <a:xfrm>
            <a:off x="7239525" y="-336225"/>
            <a:ext cx="2303400" cy="1681200"/>
          </a:xfrm>
          <a:prstGeom prst="teardrop">
            <a:avLst>
              <a:gd fmla="val 139247" name="adj"/>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rchivo"/>
              <a:ea typeface="Archivo"/>
              <a:cs typeface="Archivo"/>
              <a:sym typeface="Archivo"/>
            </a:endParaRPr>
          </a:p>
        </p:txBody>
      </p:sp>
      <p:sp>
        <p:nvSpPr>
          <p:cNvPr id="976" name="Google Shape;976;p73"/>
          <p:cNvSpPr txBox="1"/>
          <p:nvPr/>
        </p:nvSpPr>
        <p:spPr>
          <a:xfrm>
            <a:off x="4842150" y="240475"/>
            <a:ext cx="4130400" cy="4506900"/>
          </a:xfrm>
          <a:prstGeom prst="rect">
            <a:avLst/>
          </a:prstGeom>
          <a:solidFill>
            <a:schemeClr val="lt2"/>
          </a:solidFill>
          <a:ln>
            <a:noFill/>
          </a:ln>
        </p:spPr>
        <p:txBody>
          <a:bodyPr anchorCtr="0" anchor="t" bIns="91425" lIns="91425" spcFirstLastPara="1" rIns="91425" wrap="square" tIns="91425">
            <a:spAutoFit/>
          </a:bodyPr>
          <a:lstStyle/>
          <a:p>
            <a:pPr indent="0" lvl="0" marL="0" rtl="0" algn="ctr">
              <a:lnSpc>
                <a:spcPct val="150000"/>
              </a:lnSpc>
              <a:spcBef>
                <a:spcPts val="800"/>
              </a:spcBef>
              <a:spcAft>
                <a:spcPts val="0"/>
              </a:spcAft>
              <a:buNone/>
            </a:pPr>
            <a:r>
              <a:rPr b="1" lang="en" sz="1600">
                <a:solidFill>
                  <a:schemeClr val="dk1"/>
                </a:solidFill>
                <a:latin typeface="Century Gothic"/>
                <a:ea typeface="Century Gothic"/>
                <a:cs typeface="Century Gothic"/>
                <a:sym typeface="Century Gothic"/>
              </a:rPr>
              <a:t>Monique Brooks,  49</a:t>
            </a:r>
            <a:endParaRPr b="1" sz="1600">
              <a:solidFill>
                <a:schemeClr val="dk1"/>
              </a:solidFill>
              <a:latin typeface="Century Gothic"/>
              <a:ea typeface="Century Gothic"/>
              <a:cs typeface="Century Gothic"/>
              <a:sym typeface="Century Gothic"/>
            </a:endParaRPr>
          </a:p>
          <a:p>
            <a:pPr indent="0" lvl="0" marL="0" rtl="0" algn="ctr">
              <a:lnSpc>
                <a:spcPct val="115000"/>
              </a:lnSpc>
              <a:spcBef>
                <a:spcPts val="1200"/>
              </a:spcBef>
              <a:spcAft>
                <a:spcPts val="0"/>
              </a:spcAft>
              <a:buNone/>
            </a:pPr>
            <a:r>
              <a:rPr lang="en" sz="1600">
                <a:latin typeface="Century Gothic"/>
                <a:ea typeface="Century Gothic"/>
                <a:cs typeface="Century Gothic"/>
                <a:sym typeface="Century Gothic"/>
              </a:rPr>
              <a:t>Monique Brooks’ sibling Lecia described her as fun-loving and smart. Others remember Monique as an amazing hair stylist. Every year on her birthday, Monique centered causes that people should support, including for LGBTQ+ rights.</a:t>
            </a:r>
            <a:endParaRPr sz="1600">
              <a:latin typeface="Century Gothic"/>
              <a:ea typeface="Century Gothic"/>
              <a:cs typeface="Century Gothic"/>
              <a:sym typeface="Century Gothic"/>
            </a:endParaRPr>
          </a:p>
          <a:p>
            <a:pPr indent="0" lvl="0" marL="0" rtl="0" algn="ctr">
              <a:lnSpc>
                <a:spcPct val="115000"/>
              </a:lnSpc>
              <a:spcBef>
                <a:spcPts val="1200"/>
              </a:spcBef>
              <a:spcAft>
                <a:spcPts val="1200"/>
              </a:spcAft>
              <a:buNone/>
            </a:pPr>
            <a:r>
              <a:rPr lang="en" sz="1600">
                <a:latin typeface="Century Gothic"/>
                <a:ea typeface="Century Gothic"/>
                <a:cs typeface="Century Gothic"/>
                <a:sym typeface="Century Gothic"/>
              </a:rPr>
              <a:t> On Friday, July 19, 2024, Monique, a 49-year-old Black transgender woman, was found shot in Orlando, Florida near the Florida Mall. She later died after being transported to the hospital, according to Orange County deputies.</a:t>
            </a:r>
            <a:endParaRPr b="1">
              <a:solidFill>
                <a:schemeClr val="dk1"/>
              </a:solidFill>
              <a:latin typeface="Century Gothic"/>
              <a:ea typeface="Century Gothic"/>
              <a:cs typeface="Century Gothic"/>
              <a:sym typeface="Century Gothic"/>
            </a:endParaRPr>
          </a:p>
        </p:txBody>
      </p:sp>
      <p:pic>
        <p:nvPicPr>
          <p:cNvPr id="977" name="Google Shape;977;p73"/>
          <p:cNvPicPr preferRelativeResize="0"/>
          <p:nvPr/>
        </p:nvPicPr>
        <p:blipFill>
          <a:blip r:embed="rId3">
            <a:alphaModFix/>
          </a:blip>
          <a:stretch>
            <a:fillRect/>
          </a:stretch>
        </p:blipFill>
        <p:spPr>
          <a:xfrm>
            <a:off x="515050" y="368650"/>
            <a:ext cx="4130399" cy="396608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1" name="Shape 981"/>
        <p:cNvGrpSpPr/>
        <p:nvPr/>
      </p:nvGrpSpPr>
      <p:grpSpPr>
        <a:xfrm>
          <a:off x="0" y="0"/>
          <a:ext cx="0" cy="0"/>
          <a:chOff x="0" y="0"/>
          <a:chExt cx="0" cy="0"/>
        </a:xfrm>
      </p:grpSpPr>
      <p:sp>
        <p:nvSpPr>
          <p:cNvPr id="982" name="Google Shape;982;p74"/>
          <p:cNvSpPr/>
          <p:nvPr/>
        </p:nvSpPr>
        <p:spPr>
          <a:xfrm>
            <a:off x="7239525" y="-336225"/>
            <a:ext cx="2303400" cy="1681200"/>
          </a:xfrm>
          <a:prstGeom prst="teardrop">
            <a:avLst>
              <a:gd fmla="val 139247" name="adj"/>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rchivo"/>
              <a:ea typeface="Archivo"/>
              <a:cs typeface="Archivo"/>
              <a:sym typeface="Archivo"/>
            </a:endParaRPr>
          </a:p>
        </p:txBody>
      </p:sp>
      <p:sp>
        <p:nvSpPr>
          <p:cNvPr id="983" name="Google Shape;983;p74"/>
          <p:cNvSpPr txBox="1"/>
          <p:nvPr/>
        </p:nvSpPr>
        <p:spPr>
          <a:xfrm>
            <a:off x="4174575" y="1149488"/>
            <a:ext cx="4800900" cy="2846100"/>
          </a:xfrm>
          <a:prstGeom prst="rect">
            <a:avLst/>
          </a:prstGeom>
          <a:solidFill>
            <a:schemeClr val="lt2"/>
          </a:solidFill>
          <a:ln>
            <a:noFill/>
          </a:ln>
        </p:spPr>
        <p:txBody>
          <a:bodyPr anchorCtr="0" anchor="t" bIns="91425" lIns="91425" spcFirstLastPara="1" rIns="91425" wrap="square" tIns="91425">
            <a:spAutoFit/>
          </a:bodyPr>
          <a:lstStyle/>
          <a:p>
            <a:pPr indent="0" lvl="0" marL="0" rtl="0" algn="ctr">
              <a:lnSpc>
                <a:spcPct val="150000"/>
              </a:lnSpc>
              <a:spcBef>
                <a:spcPts val="800"/>
              </a:spcBef>
              <a:spcAft>
                <a:spcPts val="0"/>
              </a:spcAft>
              <a:buNone/>
            </a:pPr>
            <a:r>
              <a:rPr b="1" lang="en" sz="1900">
                <a:solidFill>
                  <a:schemeClr val="dk1"/>
                </a:solidFill>
                <a:latin typeface="Century Gothic"/>
                <a:ea typeface="Century Gothic"/>
                <a:cs typeface="Century Gothic"/>
                <a:sym typeface="Century Gothic"/>
              </a:rPr>
              <a:t>Dylan Gurley,  20</a:t>
            </a:r>
            <a:endParaRPr b="1" sz="1900">
              <a:solidFill>
                <a:schemeClr val="dk1"/>
              </a:solidFill>
              <a:latin typeface="Century Gothic"/>
              <a:ea typeface="Century Gothic"/>
              <a:cs typeface="Century Gothic"/>
              <a:sym typeface="Century Gothic"/>
            </a:endParaRPr>
          </a:p>
          <a:p>
            <a:pPr indent="0" lvl="0" marL="0" rtl="0" algn="ctr">
              <a:lnSpc>
                <a:spcPct val="115000"/>
              </a:lnSpc>
              <a:spcBef>
                <a:spcPts val="1200"/>
              </a:spcBef>
              <a:spcAft>
                <a:spcPts val="0"/>
              </a:spcAft>
              <a:buNone/>
            </a:pPr>
            <a:r>
              <a:rPr lang="en" sz="1600">
                <a:latin typeface="Century Gothic"/>
                <a:ea typeface="Century Gothic"/>
                <a:cs typeface="Century Gothic"/>
                <a:sym typeface="Century Gothic"/>
              </a:rPr>
              <a:t>20-year-old Dylan Gurley, a transgender woman from Little Elm, Texas, was killed in Denton, Texas on July 23, 2024. She was found unconscious with multiple stab wounds by police and was subsequently declared dead at a local hospital less than an hour later.</a:t>
            </a:r>
            <a:endParaRPr sz="1600">
              <a:latin typeface="Century Gothic"/>
              <a:ea typeface="Century Gothic"/>
              <a:cs typeface="Century Gothic"/>
              <a:sym typeface="Century Gothic"/>
            </a:endParaRPr>
          </a:p>
          <a:p>
            <a:pPr indent="0" lvl="0" marL="0" rtl="0" algn="ctr">
              <a:spcBef>
                <a:spcPts val="1200"/>
              </a:spcBef>
              <a:spcAft>
                <a:spcPts val="0"/>
              </a:spcAft>
              <a:buNone/>
            </a:pPr>
            <a:r>
              <a:t/>
            </a:r>
            <a:endParaRPr b="1">
              <a:solidFill>
                <a:schemeClr val="dk1"/>
              </a:solidFill>
              <a:latin typeface="Century Gothic"/>
              <a:ea typeface="Century Gothic"/>
              <a:cs typeface="Century Gothic"/>
              <a:sym typeface="Century Gothic"/>
            </a:endParaRPr>
          </a:p>
        </p:txBody>
      </p:sp>
      <p:pic>
        <p:nvPicPr>
          <p:cNvPr id="984" name="Google Shape;984;p74"/>
          <p:cNvPicPr preferRelativeResize="0"/>
          <p:nvPr/>
        </p:nvPicPr>
        <p:blipFill>
          <a:blip r:embed="rId3">
            <a:alphaModFix/>
          </a:blip>
          <a:stretch>
            <a:fillRect/>
          </a:stretch>
        </p:blipFill>
        <p:spPr>
          <a:xfrm>
            <a:off x="117500" y="699325"/>
            <a:ext cx="3869776" cy="3172954"/>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8" name="Shape 988"/>
        <p:cNvGrpSpPr/>
        <p:nvPr/>
      </p:nvGrpSpPr>
      <p:grpSpPr>
        <a:xfrm>
          <a:off x="0" y="0"/>
          <a:ext cx="0" cy="0"/>
          <a:chOff x="0" y="0"/>
          <a:chExt cx="0" cy="0"/>
        </a:xfrm>
      </p:grpSpPr>
      <p:sp>
        <p:nvSpPr>
          <p:cNvPr id="989" name="Google Shape;989;p75"/>
          <p:cNvSpPr/>
          <p:nvPr/>
        </p:nvSpPr>
        <p:spPr>
          <a:xfrm>
            <a:off x="7239525" y="-336225"/>
            <a:ext cx="2303400" cy="1681200"/>
          </a:xfrm>
          <a:prstGeom prst="teardrop">
            <a:avLst>
              <a:gd fmla="val 139247" name="adj"/>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rchivo"/>
              <a:ea typeface="Archivo"/>
              <a:cs typeface="Archivo"/>
              <a:sym typeface="Archivo"/>
            </a:endParaRPr>
          </a:p>
        </p:txBody>
      </p:sp>
      <p:sp>
        <p:nvSpPr>
          <p:cNvPr id="990" name="Google Shape;990;p75"/>
          <p:cNvSpPr txBox="1"/>
          <p:nvPr/>
        </p:nvSpPr>
        <p:spPr>
          <a:xfrm>
            <a:off x="5015625" y="973500"/>
            <a:ext cx="3931500" cy="3443100"/>
          </a:xfrm>
          <a:prstGeom prst="rect">
            <a:avLst/>
          </a:prstGeom>
          <a:solidFill>
            <a:schemeClr val="lt2"/>
          </a:solidFill>
          <a:ln>
            <a:noFill/>
          </a:ln>
        </p:spPr>
        <p:txBody>
          <a:bodyPr anchorCtr="0" anchor="t" bIns="91425" lIns="91425" spcFirstLastPara="1" rIns="91425" wrap="square" tIns="91425">
            <a:spAutoFit/>
          </a:bodyPr>
          <a:lstStyle/>
          <a:p>
            <a:pPr indent="0" lvl="0" marL="0" rtl="0" algn="ctr">
              <a:lnSpc>
                <a:spcPct val="150000"/>
              </a:lnSpc>
              <a:spcBef>
                <a:spcPts val="800"/>
              </a:spcBef>
              <a:spcAft>
                <a:spcPts val="0"/>
              </a:spcAft>
              <a:buNone/>
            </a:pPr>
            <a:r>
              <a:rPr b="1" lang="en" sz="1900"/>
              <a:t>Vanity Williams,  34</a:t>
            </a:r>
            <a:endParaRPr b="1" sz="1900">
              <a:latin typeface="Century Gothic"/>
              <a:ea typeface="Century Gothic"/>
              <a:cs typeface="Century Gothic"/>
              <a:sym typeface="Century Gothic"/>
            </a:endParaRPr>
          </a:p>
          <a:p>
            <a:pPr indent="0" lvl="0" marL="0" rtl="0" algn="ctr">
              <a:lnSpc>
                <a:spcPct val="115000"/>
              </a:lnSpc>
              <a:spcBef>
                <a:spcPts val="1200"/>
              </a:spcBef>
              <a:spcAft>
                <a:spcPts val="0"/>
              </a:spcAft>
              <a:buNone/>
            </a:pPr>
            <a:r>
              <a:rPr b="1" lang="en" sz="1600">
                <a:latin typeface="Century Gothic"/>
                <a:ea typeface="Century Gothic"/>
                <a:cs typeface="Century Gothic"/>
                <a:sym typeface="Century Gothic"/>
              </a:rPr>
              <a:t>Vanity Williams, a 34-year-old Black transgender woman was an Air Force veteran who had recently begun nursing school, with the goal of opening a med spa. Tragically, before she was able to realize this dream, she was shot and killed in Houston, Texas on August 3, 2024.</a:t>
            </a:r>
            <a:endParaRPr b="1" sz="1600">
              <a:latin typeface="Century Gothic"/>
              <a:ea typeface="Century Gothic"/>
              <a:cs typeface="Century Gothic"/>
              <a:sym typeface="Century Gothic"/>
            </a:endParaRPr>
          </a:p>
          <a:p>
            <a:pPr indent="0" lvl="0" marL="0" rtl="0" algn="ctr">
              <a:spcBef>
                <a:spcPts val="1200"/>
              </a:spcBef>
              <a:spcAft>
                <a:spcPts val="0"/>
              </a:spcAft>
              <a:buNone/>
            </a:pPr>
            <a:r>
              <a:t/>
            </a:r>
            <a:endParaRPr b="1" sz="1600"/>
          </a:p>
        </p:txBody>
      </p:sp>
      <p:pic>
        <p:nvPicPr>
          <p:cNvPr id="991" name="Google Shape;991;p75"/>
          <p:cNvPicPr preferRelativeResize="0"/>
          <p:nvPr/>
        </p:nvPicPr>
        <p:blipFill>
          <a:blip r:embed="rId3">
            <a:alphaModFix/>
          </a:blip>
          <a:stretch>
            <a:fillRect/>
          </a:stretch>
        </p:blipFill>
        <p:spPr>
          <a:xfrm>
            <a:off x="201925" y="489225"/>
            <a:ext cx="4710824" cy="4035457"/>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5" name="Shape 995"/>
        <p:cNvGrpSpPr/>
        <p:nvPr/>
      </p:nvGrpSpPr>
      <p:grpSpPr>
        <a:xfrm>
          <a:off x="0" y="0"/>
          <a:ext cx="0" cy="0"/>
          <a:chOff x="0" y="0"/>
          <a:chExt cx="0" cy="0"/>
        </a:xfrm>
      </p:grpSpPr>
      <p:sp>
        <p:nvSpPr>
          <p:cNvPr id="996" name="Google Shape;996;p76"/>
          <p:cNvSpPr/>
          <p:nvPr/>
        </p:nvSpPr>
        <p:spPr>
          <a:xfrm>
            <a:off x="7239525" y="-336225"/>
            <a:ext cx="2303400" cy="1681200"/>
          </a:xfrm>
          <a:prstGeom prst="teardrop">
            <a:avLst>
              <a:gd fmla="val 139247" name="adj"/>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rchivo"/>
              <a:ea typeface="Archivo"/>
              <a:cs typeface="Archivo"/>
              <a:sym typeface="Archivo"/>
            </a:endParaRPr>
          </a:p>
        </p:txBody>
      </p:sp>
      <p:sp>
        <p:nvSpPr>
          <p:cNvPr id="997" name="Google Shape;997;p76"/>
          <p:cNvSpPr txBox="1"/>
          <p:nvPr/>
        </p:nvSpPr>
        <p:spPr>
          <a:xfrm>
            <a:off x="4146175" y="973501"/>
            <a:ext cx="4800900" cy="2876700"/>
          </a:xfrm>
          <a:prstGeom prst="rect">
            <a:avLst/>
          </a:prstGeom>
          <a:solidFill>
            <a:schemeClr val="lt2"/>
          </a:solidFill>
          <a:ln>
            <a:noFill/>
          </a:ln>
        </p:spPr>
        <p:txBody>
          <a:bodyPr anchorCtr="0" anchor="t" bIns="91425" lIns="91425" spcFirstLastPara="1" rIns="91425" wrap="square" tIns="91425">
            <a:spAutoFit/>
          </a:bodyPr>
          <a:lstStyle/>
          <a:p>
            <a:pPr indent="0" lvl="0" marL="0" rtl="0" algn="ctr">
              <a:lnSpc>
                <a:spcPct val="150000"/>
              </a:lnSpc>
              <a:spcBef>
                <a:spcPts val="800"/>
              </a:spcBef>
              <a:spcAft>
                <a:spcPts val="0"/>
              </a:spcAft>
              <a:buNone/>
            </a:pPr>
            <a:r>
              <a:rPr b="1" lang="en" sz="1900"/>
              <a:t>Tai’Vion Lathan,  24</a:t>
            </a:r>
            <a:endParaRPr b="1" sz="1900">
              <a:latin typeface="Century Gothic"/>
              <a:ea typeface="Century Gothic"/>
              <a:cs typeface="Century Gothic"/>
              <a:sym typeface="Century Gothic"/>
            </a:endParaRPr>
          </a:p>
          <a:p>
            <a:pPr indent="0" lvl="0" marL="0" rtl="0" algn="ctr">
              <a:lnSpc>
                <a:spcPct val="115000"/>
              </a:lnSpc>
              <a:spcBef>
                <a:spcPts val="1200"/>
              </a:spcBef>
              <a:spcAft>
                <a:spcPts val="0"/>
              </a:spcAft>
              <a:buNone/>
            </a:pPr>
            <a:r>
              <a:rPr b="1" lang="en" sz="1600">
                <a:latin typeface="Century Gothic"/>
                <a:ea typeface="Century Gothic"/>
                <a:cs typeface="Century Gothic"/>
                <a:sym typeface="Century Gothic"/>
              </a:rPr>
              <a:t>Tai’Vion Lathan, a 24-year-old Black transgender woman, was tragically found dead in a neighborhood in East Baltimore, Maryland on Sunday, August 4th.</a:t>
            </a:r>
            <a:endParaRPr b="1" sz="1600">
              <a:latin typeface="Century Gothic"/>
              <a:ea typeface="Century Gothic"/>
              <a:cs typeface="Century Gothic"/>
              <a:sym typeface="Century Gothic"/>
            </a:endParaRPr>
          </a:p>
          <a:p>
            <a:pPr indent="0" lvl="0" marL="0" rtl="0" algn="ctr">
              <a:lnSpc>
                <a:spcPct val="115000"/>
              </a:lnSpc>
              <a:spcBef>
                <a:spcPts val="1200"/>
              </a:spcBef>
              <a:spcAft>
                <a:spcPts val="1200"/>
              </a:spcAft>
              <a:buNone/>
            </a:pPr>
            <a:r>
              <a:rPr b="1" lang="en" sz="1600">
                <a:latin typeface="Century Gothic"/>
                <a:ea typeface="Century Gothic"/>
                <a:cs typeface="Century Gothic"/>
                <a:sym typeface="Century Gothic"/>
              </a:rPr>
              <a:t>Tai’s aunt, when speaking with reporters, said “She was just who she was, a very outgoing person, a sweetheart.” </a:t>
            </a:r>
            <a:endParaRPr b="1" sz="1800"/>
          </a:p>
        </p:txBody>
      </p:sp>
      <p:pic>
        <p:nvPicPr>
          <p:cNvPr id="998" name="Google Shape;998;p76"/>
          <p:cNvPicPr preferRelativeResize="0"/>
          <p:nvPr/>
        </p:nvPicPr>
        <p:blipFill>
          <a:blip r:embed="rId3">
            <a:alphaModFix/>
          </a:blip>
          <a:stretch>
            <a:fillRect/>
          </a:stretch>
        </p:blipFill>
        <p:spPr>
          <a:xfrm>
            <a:off x="162300" y="1281775"/>
            <a:ext cx="3841375" cy="2134097"/>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2" name="Shape 1002"/>
        <p:cNvGrpSpPr/>
        <p:nvPr/>
      </p:nvGrpSpPr>
      <p:grpSpPr>
        <a:xfrm>
          <a:off x="0" y="0"/>
          <a:ext cx="0" cy="0"/>
          <a:chOff x="0" y="0"/>
          <a:chExt cx="0" cy="0"/>
        </a:xfrm>
      </p:grpSpPr>
      <p:sp>
        <p:nvSpPr>
          <p:cNvPr id="1003" name="Google Shape;1003;p77"/>
          <p:cNvSpPr txBox="1"/>
          <p:nvPr/>
        </p:nvSpPr>
        <p:spPr>
          <a:xfrm>
            <a:off x="4221150" y="251851"/>
            <a:ext cx="4800900" cy="4422300"/>
          </a:xfrm>
          <a:prstGeom prst="rect">
            <a:avLst/>
          </a:prstGeom>
          <a:solidFill>
            <a:schemeClr val="lt2"/>
          </a:solidFill>
          <a:ln>
            <a:noFill/>
          </a:ln>
        </p:spPr>
        <p:txBody>
          <a:bodyPr anchorCtr="0" anchor="t" bIns="91425" lIns="91425" spcFirstLastPara="1" rIns="91425" wrap="square" tIns="91425">
            <a:spAutoFit/>
          </a:bodyPr>
          <a:lstStyle/>
          <a:p>
            <a:pPr indent="0" lvl="0" marL="0" rtl="0" algn="ctr">
              <a:lnSpc>
                <a:spcPct val="150000"/>
              </a:lnSpc>
              <a:spcBef>
                <a:spcPts val="800"/>
              </a:spcBef>
              <a:spcAft>
                <a:spcPts val="0"/>
              </a:spcAft>
              <a:buNone/>
            </a:pPr>
            <a:r>
              <a:rPr b="1" lang="en" sz="1900"/>
              <a:t>Kassim Omar,  29</a:t>
            </a:r>
            <a:endParaRPr b="1" sz="1600">
              <a:solidFill>
                <a:schemeClr val="dk1"/>
              </a:solidFill>
            </a:endParaRPr>
          </a:p>
          <a:p>
            <a:pPr indent="0" lvl="0" marL="0" rtl="0" algn="ctr">
              <a:lnSpc>
                <a:spcPct val="115000"/>
              </a:lnSpc>
              <a:spcBef>
                <a:spcPts val="1200"/>
              </a:spcBef>
              <a:spcAft>
                <a:spcPts val="1200"/>
              </a:spcAft>
              <a:buNone/>
            </a:pPr>
            <a:r>
              <a:rPr b="1" lang="en" sz="1600">
                <a:latin typeface="Century Gothic"/>
                <a:ea typeface="Century Gothic"/>
                <a:cs typeface="Century Gothic"/>
                <a:sym typeface="Century Gothic"/>
              </a:rPr>
              <a:t>Kassim Omar was a 29-year-old Black trans woman who fled to the United States in 2015 as a refugee from Somalia (by way of Kenya) to escape anti-LGBTQ+ harassment and violence. Settling in Columbus, Ohio, she was tragically shot in 2022 by two teenagers who lived in her apartment complex, and had been harassing her due to her gender identity and sexuality. Though she survived the shooting, she was paralyzed and confined to a nursing home as a result, ultimately succumbing to her injuries and passing away on September 6, 2024.</a:t>
            </a:r>
            <a:endParaRPr b="1" sz="1900">
              <a:latin typeface="Century Gothic"/>
              <a:ea typeface="Century Gothic"/>
              <a:cs typeface="Century Gothic"/>
              <a:sym typeface="Century Gothic"/>
            </a:endParaRPr>
          </a:p>
        </p:txBody>
      </p:sp>
      <p:pic>
        <p:nvPicPr>
          <p:cNvPr id="1004" name="Google Shape;1004;p77"/>
          <p:cNvPicPr preferRelativeResize="0"/>
          <p:nvPr/>
        </p:nvPicPr>
        <p:blipFill>
          <a:blip r:embed="rId3">
            <a:alphaModFix/>
          </a:blip>
          <a:stretch>
            <a:fillRect/>
          </a:stretch>
        </p:blipFill>
        <p:spPr>
          <a:xfrm>
            <a:off x="201925" y="1370925"/>
            <a:ext cx="3926626" cy="218418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8" name="Shape 1008"/>
        <p:cNvGrpSpPr/>
        <p:nvPr/>
      </p:nvGrpSpPr>
      <p:grpSpPr>
        <a:xfrm>
          <a:off x="0" y="0"/>
          <a:ext cx="0" cy="0"/>
          <a:chOff x="0" y="0"/>
          <a:chExt cx="0" cy="0"/>
        </a:xfrm>
      </p:grpSpPr>
      <p:sp>
        <p:nvSpPr>
          <p:cNvPr id="1009" name="Google Shape;1009;p78"/>
          <p:cNvSpPr txBox="1"/>
          <p:nvPr/>
        </p:nvSpPr>
        <p:spPr>
          <a:xfrm>
            <a:off x="4213275" y="609851"/>
            <a:ext cx="4800900" cy="3314100"/>
          </a:xfrm>
          <a:prstGeom prst="rect">
            <a:avLst/>
          </a:prstGeom>
          <a:solidFill>
            <a:schemeClr val="lt2"/>
          </a:solidFill>
          <a:ln>
            <a:noFill/>
          </a:ln>
        </p:spPr>
        <p:txBody>
          <a:bodyPr anchorCtr="0" anchor="t" bIns="91425" lIns="91425" spcFirstLastPara="1" rIns="91425" wrap="square" tIns="91425">
            <a:spAutoFit/>
          </a:bodyPr>
          <a:lstStyle/>
          <a:p>
            <a:pPr indent="0" lvl="0" marL="0" rtl="0" algn="ctr">
              <a:lnSpc>
                <a:spcPct val="150000"/>
              </a:lnSpc>
              <a:spcBef>
                <a:spcPts val="800"/>
              </a:spcBef>
              <a:spcAft>
                <a:spcPts val="0"/>
              </a:spcAft>
              <a:buNone/>
            </a:pPr>
            <a:r>
              <a:rPr b="1" lang="en" sz="1900"/>
              <a:t>Barbie “Redd” Iceland,  25</a:t>
            </a:r>
            <a:endParaRPr b="1" sz="1900">
              <a:latin typeface="Century Gothic"/>
              <a:ea typeface="Century Gothic"/>
              <a:cs typeface="Century Gothic"/>
              <a:sym typeface="Century Gothic"/>
            </a:endParaRPr>
          </a:p>
          <a:p>
            <a:pPr indent="0" lvl="0" marL="0" rtl="0" algn="ctr">
              <a:lnSpc>
                <a:spcPct val="115000"/>
              </a:lnSpc>
              <a:spcBef>
                <a:spcPts val="1200"/>
              </a:spcBef>
              <a:spcAft>
                <a:spcPts val="0"/>
              </a:spcAft>
              <a:buNone/>
            </a:pPr>
            <a:r>
              <a:rPr b="1" lang="en" sz="1600">
                <a:latin typeface="Century Gothic"/>
                <a:ea typeface="Century Gothic"/>
                <a:cs typeface="Century Gothic"/>
                <a:sym typeface="Century Gothic"/>
              </a:rPr>
              <a:t>Redd, also known as Barbie, was a 25-year-old Black transgender woman who loved Nicki Minaj, hair, and makeup, and dreamed of opening her own beauty business. On September 8, 2024, she was shot and killed in Chicago, Illinois.</a:t>
            </a:r>
            <a:endParaRPr b="1" sz="1600">
              <a:latin typeface="Century Gothic"/>
              <a:ea typeface="Century Gothic"/>
              <a:cs typeface="Century Gothic"/>
              <a:sym typeface="Century Gothic"/>
            </a:endParaRPr>
          </a:p>
          <a:p>
            <a:pPr indent="0" lvl="0" marL="0" rtl="0" algn="l">
              <a:lnSpc>
                <a:spcPct val="115000"/>
              </a:lnSpc>
              <a:spcBef>
                <a:spcPts val="1200"/>
              </a:spcBef>
              <a:spcAft>
                <a:spcPts val="0"/>
              </a:spcAft>
              <a:buNone/>
            </a:pPr>
            <a:r>
              <a:t/>
            </a:r>
            <a:endParaRPr sz="1600">
              <a:latin typeface="Century Gothic"/>
              <a:ea typeface="Century Gothic"/>
              <a:cs typeface="Century Gothic"/>
              <a:sym typeface="Century Gothic"/>
            </a:endParaRPr>
          </a:p>
          <a:p>
            <a:pPr indent="0" lvl="0" marL="0" rtl="0" algn="l">
              <a:lnSpc>
                <a:spcPct val="115000"/>
              </a:lnSpc>
              <a:spcBef>
                <a:spcPts val="1200"/>
              </a:spcBef>
              <a:spcAft>
                <a:spcPts val="1200"/>
              </a:spcAft>
              <a:buNone/>
            </a:pPr>
            <a:r>
              <a:t/>
            </a:r>
            <a:endParaRPr sz="1600">
              <a:latin typeface="Century Gothic"/>
              <a:ea typeface="Century Gothic"/>
              <a:cs typeface="Century Gothic"/>
              <a:sym typeface="Century Gothic"/>
            </a:endParaRPr>
          </a:p>
        </p:txBody>
      </p:sp>
      <p:pic>
        <p:nvPicPr>
          <p:cNvPr id="1010" name="Google Shape;1010;p78"/>
          <p:cNvPicPr preferRelativeResize="0"/>
          <p:nvPr/>
        </p:nvPicPr>
        <p:blipFill>
          <a:blip r:embed="rId3">
            <a:alphaModFix/>
          </a:blip>
          <a:stretch>
            <a:fillRect/>
          </a:stretch>
        </p:blipFill>
        <p:spPr>
          <a:xfrm>
            <a:off x="162300" y="1182700"/>
            <a:ext cx="3898226" cy="2168388"/>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4" name="Shape 1014"/>
        <p:cNvGrpSpPr/>
        <p:nvPr/>
      </p:nvGrpSpPr>
      <p:grpSpPr>
        <a:xfrm>
          <a:off x="0" y="0"/>
          <a:ext cx="0" cy="0"/>
          <a:chOff x="0" y="0"/>
          <a:chExt cx="0" cy="0"/>
        </a:xfrm>
      </p:grpSpPr>
      <p:sp>
        <p:nvSpPr>
          <p:cNvPr id="1015" name="Google Shape;1015;p79"/>
          <p:cNvSpPr/>
          <p:nvPr/>
        </p:nvSpPr>
        <p:spPr>
          <a:xfrm>
            <a:off x="7239525" y="-336225"/>
            <a:ext cx="2303400" cy="1681200"/>
          </a:xfrm>
          <a:prstGeom prst="teardrop">
            <a:avLst>
              <a:gd fmla="val 139247" name="adj"/>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rchivo"/>
              <a:ea typeface="Archivo"/>
              <a:cs typeface="Archivo"/>
              <a:sym typeface="Archivo"/>
            </a:endParaRPr>
          </a:p>
        </p:txBody>
      </p:sp>
      <p:sp>
        <p:nvSpPr>
          <p:cNvPr id="1016" name="Google Shape;1016;p79"/>
          <p:cNvSpPr txBox="1"/>
          <p:nvPr/>
        </p:nvSpPr>
        <p:spPr>
          <a:xfrm>
            <a:off x="4175575" y="244414"/>
            <a:ext cx="4800900" cy="4394400"/>
          </a:xfrm>
          <a:prstGeom prst="rect">
            <a:avLst/>
          </a:prstGeom>
          <a:solidFill>
            <a:schemeClr val="lt2"/>
          </a:solidFill>
          <a:ln>
            <a:noFill/>
          </a:ln>
        </p:spPr>
        <p:txBody>
          <a:bodyPr anchorCtr="0" anchor="t" bIns="91425" lIns="91425" spcFirstLastPara="1" rIns="91425" wrap="square" tIns="91425">
            <a:spAutoFit/>
          </a:bodyPr>
          <a:lstStyle/>
          <a:p>
            <a:pPr indent="0" lvl="0" marL="0" rtl="0" algn="ctr">
              <a:lnSpc>
                <a:spcPct val="150000"/>
              </a:lnSpc>
              <a:spcBef>
                <a:spcPts val="800"/>
              </a:spcBef>
              <a:spcAft>
                <a:spcPts val="0"/>
              </a:spcAft>
              <a:buNone/>
            </a:pPr>
            <a:r>
              <a:rPr b="1" lang="en" sz="1900"/>
              <a:t>Honee Daniels, 37</a:t>
            </a:r>
            <a:endParaRPr b="1" sz="1600">
              <a:solidFill>
                <a:schemeClr val="dk1"/>
              </a:solidFill>
            </a:endParaRPr>
          </a:p>
          <a:p>
            <a:pPr indent="0" lvl="0" marL="0" rtl="0" algn="ctr">
              <a:lnSpc>
                <a:spcPct val="115000"/>
              </a:lnSpc>
              <a:spcBef>
                <a:spcPts val="1200"/>
              </a:spcBef>
              <a:spcAft>
                <a:spcPts val="0"/>
              </a:spcAft>
              <a:buNone/>
            </a:pPr>
            <a:r>
              <a:rPr b="1" lang="en" sz="1500">
                <a:latin typeface="Century Gothic"/>
                <a:ea typeface="Century Gothic"/>
                <a:cs typeface="Century Gothic"/>
                <a:sym typeface="Century Gothic"/>
              </a:rPr>
              <a:t>Honee Daniels, a 37-year old Black trans woman, was known among loved ones for her “charming personality,” love of superhero movies, and hair and make-up skills. Speaking to Gay City News, Dominic L. Wright-McCloud, a friend of 22 years, described her as someone who “could make anyone look like a movie star with a little time and the right makeup palette,” and who was a “big portion of the LGBTQ community in Buffalo and Rochester.” Honee was killed in a hit-and-run in Rochester, New York, on Wednesday, October 2, 2024.</a:t>
            </a:r>
            <a:endParaRPr b="1" sz="1500">
              <a:latin typeface="Century Gothic"/>
              <a:ea typeface="Century Gothic"/>
              <a:cs typeface="Century Gothic"/>
              <a:sym typeface="Century Gothic"/>
            </a:endParaRPr>
          </a:p>
          <a:p>
            <a:pPr indent="0" lvl="0" marL="0" rtl="0" algn="ctr">
              <a:lnSpc>
                <a:spcPct val="115000"/>
              </a:lnSpc>
              <a:spcBef>
                <a:spcPts val="1200"/>
              </a:spcBef>
              <a:spcAft>
                <a:spcPts val="2400"/>
              </a:spcAft>
              <a:buClr>
                <a:schemeClr val="dk1"/>
              </a:buClr>
              <a:buSzPts val="1100"/>
              <a:buFont typeface="Arial"/>
              <a:buNone/>
            </a:pPr>
            <a:r>
              <a:t/>
            </a:r>
            <a:endParaRPr b="1" sz="1800"/>
          </a:p>
        </p:txBody>
      </p:sp>
      <p:pic>
        <p:nvPicPr>
          <p:cNvPr id="1017" name="Google Shape;1017;p79"/>
          <p:cNvPicPr preferRelativeResize="0"/>
          <p:nvPr/>
        </p:nvPicPr>
        <p:blipFill>
          <a:blip r:embed="rId3">
            <a:alphaModFix/>
          </a:blip>
          <a:stretch>
            <a:fillRect/>
          </a:stretch>
        </p:blipFill>
        <p:spPr>
          <a:xfrm>
            <a:off x="261375" y="925400"/>
            <a:ext cx="3670676" cy="217850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0" name="Shape 780"/>
        <p:cNvGrpSpPr/>
        <p:nvPr/>
      </p:nvGrpSpPr>
      <p:grpSpPr>
        <a:xfrm>
          <a:off x="0" y="0"/>
          <a:ext cx="0" cy="0"/>
          <a:chOff x="0" y="0"/>
          <a:chExt cx="0" cy="0"/>
        </a:xfrm>
      </p:grpSpPr>
      <p:sp>
        <p:nvSpPr>
          <p:cNvPr id="781" name="Google Shape;781;p44"/>
          <p:cNvSpPr txBox="1"/>
          <p:nvPr/>
        </p:nvSpPr>
        <p:spPr>
          <a:xfrm>
            <a:off x="677250" y="1051425"/>
            <a:ext cx="7789500" cy="3268200"/>
          </a:xfrm>
          <a:prstGeom prst="rect">
            <a:avLst/>
          </a:prstGeom>
          <a:solidFill>
            <a:schemeClr val="lt2"/>
          </a:solidFill>
          <a:ln>
            <a:noFill/>
          </a:ln>
        </p:spPr>
        <p:txBody>
          <a:bodyPr anchorCtr="0" anchor="t" bIns="91425" lIns="91425" spcFirstLastPara="1" rIns="91425" wrap="square" tIns="91425">
            <a:spAutoFit/>
          </a:bodyPr>
          <a:lstStyle/>
          <a:p>
            <a:pPr indent="0" lvl="0" marL="0" rtl="0" algn="ctr">
              <a:lnSpc>
                <a:spcPct val="79772"/>
              </a:lnSpc>
              <a:spcBef>
                <a:spcPts val="0"/>
              </a:spcBef>
              <a:spcAft>
                <a:spcPts val="0"/>
              </a:spcAft>
              <a:buNone/>
            </a:pPr>
            <a:r>
              <a:rPr b="1" lang="en" sz="1600">
                <a:solidFill>
                  <a:srgbClr val="000000"/>
                </a:solidFill>
                <a:latin typeface="Century Gothic"/>
                <a:ea typeface="Century Gothic"/>
                <a:cs typeface="Century Gothic"/>
                <a:sym typeface="Century Gothic"/>
              </a:rPr>
              <a:t>Transgender Day of Remembrance was founded in 1999 by Gwendolyn Ann Smith, a transgender woman, to memorialize the murder of transgender woman Rita Hestor in Allston, MA. Since its inception, TDoR has been held annually on November 20, and has slowly evolved from the web-based project started by Smith into an international day of action.</a:t>
            </a:r>
            <a:endParaRPr b="1" sz="1600">
              <a:solidFill>
                <a:srgbClr val="000000"/>
              </a:solidFill>
              <a:latin typeface="Century Gothic"/>
              <a:ea typeface="Century Gothic"/>
              <a:cs typeface="Century Gothic"/>
              <a:sym typeface="Century Gothic"/>
            </a:endParaRPr>
          </a:p>
          <a:p>
            <a:pPr indent="0" lvl="0" marL="0" rtl="0" algn="ctr">
              <a:lnSpc>
                <a:spcPct val="79772"/>
              </a:lnSpc>
              <a:spcBef>
                <a:spcPts val="1000"/>
              </a:spcBef>
              <a:spcAft>
                <a:spcPts val="0"/>
              </a:spcAft>
              <a:buNone/>
            </a:pPr>
            <a:r>
              <a:rPr b="1" lang="en" sz="1600">
                <a:solidFill>
                  <a:srgbClr val="000000"/>
                </a:solidFill>
                <a:latin typeface="Century Gothic"/>
                <a:ea typeface="Century Gothic"/>
                <a:cs typeface="Century Gothic"/>
                <a:sym typeface="Century Gothic"/>
              </a:rPr>
              <a:t>The number of reported cases of anti-transgender hate crimes has more than doubled since 1999. In the past decade, more than one person per month has died as a result of transgender-based hate or prejudice. It is clear that fatal violence disproportionately affects transgender women of color, and that the intersections of racism, sexism, homophobia and transphobia conspire to deprive them of employment, housing, healthcare and other necessities, barriers that make them vulnerable.</a:t>
            </a:r>
            <a:endParaRPr sz="1600">
              <a:solidFill>
                <a:srgbClr val="000000"/>
              </a:solidFill>
              <a:latin typeface="Arbutus Slab"/>
              <a:ea typeface="Arbutus Slab"/>
              <a:cs typeface="Arbutus Slab"/>
              <a:sym typeface="Arbutus Slab"/>
            </a:endParaRPr>
          </a:p>
        </p:txBody>
      </p:sp>
      <p:sp>
        <p:nvSpPr>
          <p:cNvPr id="782" name="Google Shape;782;p44"/>
          <p:cNvSpPr txBox="1"/>
          <p:nvPr/>
        </p:nvSpPr>
        <p:spPr>
          <a:xfrm>
            <a:off x="728550" y="355100"/>
            <a:ext cx="7686900" cy="568200"/>
          </a:xfrm>
          <a:prstGeom prst="rect">
            <a:avLst/>
          </a:prstGeom>
          <a:noFill/>
          <a:ln>
            <a:noFill/>
          </a:ln>
        </p:spPr>
        <p:txBody>
          <a:bodyPr anchorCtr="0" anchor="t" bIns="91425" lIns="91425" spcFirstLastPara="1" rIns="91425" wrap="square" tIns="91425">
            <a:noAutofit/>
          </a:bodyPr>
          <a:lstStyle/>
          <a:p>
            <a:pPr indent="0" lvl="0" marL="0" rtl="0" algn="ctr">
              <a:lnSpc>
                <a:spcPct val="79772"/>
              </a:lnSpc>
              <a:spcBef>
                <a:spcPts val="0"/>
              </a:spcBef>
              <a:spcAft>
                <a:spcPts val="0"/>
              </a:spcAft>
              <a:buClr>
                <a:schemeClr val="dk1"/>
              </a:buClr>
              <a:buSzPts val="1100"/>
              <a:buFont typeface="Arial"/>
              <a:buNone/>
            </a:pPr>
            <a:r>
              <a:rPr b="1" lang="en" sz="2700">
                <a:solidFill>
                  <a:schemeClr val="dk1"/>
                </a:solidFill>
                <a:latin typeface="Century Gothic"/>
                <a:ea typeface="Century Gothic"/>
                <a:cs typeface="Century Gothic"/>
                <a:sym typeface="Century Gothic"/>
              </a:rPr>
              <a:t>What is Transgender Day of Remembrance?</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1" name="Shape 1021"/>
        <p:cNvGrpSpPr/>
        <p:nvPr/>
      </p:nvGrpSpPr>
      <p:grpSpPr>
        <a:xfrm>
          <a:off x="0" y="0"/>
          <a:ext cx="0" cy="0"/>
          <a:chOff x="0" y="0"/>
          <a:chExt cx="0" cy="0"/>
        </a:xfrm>
      </p:grpSpPr>
      <p:sp>
        <p:nvSpPr>
          <p:cNvPr id="1022" name="Google Shape;1022;p80"/>
          <p:cNvSpPr/>
          <p:nvPr/>
        </p:nvSpPr>
        <p:spPr>
          <a:xfrm>
            <a:off x="7239525" y="-336225"/>
            <a:ext cx="2303400" cy="1681200"/>
          </a:xfrm>
          <a:prstGeom prst="teardrop">
            <a:avLst>
              <a:gd fmla="val 139247" name="adj"/>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rchivo"/>
              <a:ea typeface="Archivo"/>
              <a:cs typeface="Archivo"/>
              <a:sym typeface="Archivo"/>
            </a:endParaRPr>
          </a:p>
        </p:txBody>
      </p:sp>
      <p:sp>
        <p:nvSpPr>
          <p:cNvPr id="1023" name="Google Shape;1023;p80"/>
          <p:cNvSpPr txBox="1"/>
          <p:nvPr/>
        </p:nvSpPr>
        <p:spPr>
          <a:xfrm>
            <a:off x="4153425" y="443664"/>
            <a:ext cx="4800900" cy="3855900"/>
          </a:xfrm>
          <a:prstGeom prst="rect">
            <a:avLst/>
          </a:prstGeom>
          <a:solidFill>
            <a:schemeClr val="lt2"/>
          </a:solidFill>
          <a:ln>
            <a:noFill/>
          </a:ln>
        </p:spPr>
        <p:txBody>
          <a:bodyPr anchorCtr="0" anchor="t" bIns="91425" lIns="91425" spcFirstLastPara="1" rIns="91425" wrap="square" tIns="91425">
            <a:spAutoFit/>
          </a:bodyPr>
          <a:lstStyle/>
          <a:p>
            <a:pPr indent="0" lvl="0" marL="0" rtl="0" algn="ctr">
              <a:lnSpc>
                <a:spcPct val="150000"/>
              </a:lnSpc>
              <a:spcBef>
                <a:spcPts val="800"/>
              </a:spcBef>
              <a:spcAft>
                <a:spcPts val="0"/>
              </a:spcAft>
              <a:buNone/>
            </a:pPr>
            <a:r>
              <a:rPr b="1" lang="en" sz="1900"/>
              <a:t>Santonio “San” Coleman, 48</a:t>
            </a:r>
            <a:endParaRPr b="1" sz="1600">
              <a:solidFill>
                <a:schemeClr val="dk1"/>
              </a:solidFill>
            </a:endParaRPr>
          </a:p>
          <a:p>
            <a:pPr indent="0" lvl="0" marL="0" rtl="0" algn="ctr">
              <a:lnSpc>
                <a:spcPct val="115000"/>
              </a:lnSpc>
              <a:spcBef>
                <a:spcPts val="1200"/>
              </a:spcBef>
              <a:spcAft>
                <a:spcPts val="1200"/>
              </a:spcAft>
              <a:buNone/>
            </a:pPr>
            <a:r>
              <a:rPr b="1" lang="en" sz="1600">
                <a:latin typeface="Century Gothic"/>
                <a:ea typeface="Century Gothic"/>
                <a:cs typeface="Century Gothic"/>
                <a:sym typeface="Century Gothic"/>
              </a:rPr>
              <a:t>Santonio "San" Coleman, a 48-year-old Black gender non-conforming person who often went by “San” or Strawberry,” was born and raised in Athens, Georgia. San was loved by many and had a particularly close relationship with their mother and younger sister, who described San as “the life of the party”. They “regularly attended every cookout, party, and family function,” and often did their friends’ hair. San tragically died in Athens, Georgia on Saturday October 19, 2024.</a:t>
            </a:r>
            <a:endParaRPr b="1" sz="1800"/>
          </a:p>
        </p:txBody>
      </p:sp>
      <p:pic>
        <p:nvPicPr>
          <p:cNvPr id="1024" name="Google Shape;1024;p80"/>
          <p:cNvPicPr preferRelativeResize="0"/>
          <p:nvPr/>
        </p:nvPicPr>
        <p:blipFill>
          <a:blip r:embed="rId3">
            <a:alphaModFix/>
          </a:blip>
          <a:stretch>
            <a:fillRect/>
          </a:stretch>
        </p:blipFill>
        <p:spPr>
          <a:xfrm>
            <a:off x="174525" y="1038000"/>
            <a:ext cx="3848625" cy="2133477"/>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8" name="Shape 1028"/>
        <p:cNvGrpSpPr/>
        <p:nvPr/>
      </p:nvGrpSpPr>
      <p:grpSpPr>
        <a:xfrm>
          <a:off x="0" y="0"/>
          <a:ext cx="0" cy="0"/>
          <a:chOff x="0" y="0"/>
          <a:chExt cx="0" cy="0"/>
        </a:xfrm>
      </p:grpSpPr>
      <p:sp>
        <p:nvSpPr>
          <p:cNvPr id="1029" name="Google Shape;1029;p81"/>
          <p:cNvSpPr txBox="1"/>
          <p:nvPr/>
        </p:nvSpPr>
        <p:spPr>
          <a:xfrm>
            <a:off x="1243050" y="408650"/>
            <a:ext cx="66579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200">
                <a:solidFill>
                  <a:srgbClr val="000000"/>
                </a:solidFill>
                <a:latin typeface="Century Gothic"/>
                <a:ea typeface="Century Gothic"/>
                <a:cs typeface="Century Gothic"/>
                <a:sym typeface="Century Gothic"/>
              </a:rPr>
              <a:t>We remember the lives lost</a:t>
            </a:r>
            <a:endParaRPr b="1">
              <a:latin typeface="Century Gothic"/>
              <a:ea typeface="Century Gothic"/>
              <a:cs typeface="Century Gothic"/>
              <a:sym typeface="Century Gothic"/>
            </a:endParaRPr>
          </a:p>
        </p:txBody>
      </p:sp>
      <p:sp>
        <p:nvSpPr>
          <p:cNvPr id="1030" name="Google Shape;1030;p81"/>
          <p:cNvSpPr txBox="1"/>
          <p:nvPr/>
        </p:nvSpPr>
        <p:spPr>
          <a:xfrm>
            <a:off x="238800" y="1284675"/>
            <a:ext cx="8666400" cy="1847100"/>
          </a:xfrm>
          <a:prstGeom prst="rect">
            <a:avLst/>
          </a:prstGeom>
          <a:solidFill>
            <a:schemeClr val="lt2"/>
          </a:solidFill>
          <a:ln>
            <a:noFill/>
          </a:ln>
        </p:spPr>
        <p:txBody>
          <a:bodyPr anchorCtr="0" anchor="t" bIns="91425" lIns="91425" spcFirstLastPara="1" rIns="91425" wrap="square" tIns="91425">
            <a:spAutoFit/>
          </a:bodyPr>
          <a:lstStyle/>
          <a:p>
            <a:pPr indent="-355600" lvl="0" marL="342900" rtl="0" algn="l">
              <a:spcBef>
                <a:spcPts val="480"/>
              </a:spcBef>
              <a:spcAft>
                <a:spcPts val="0"/>
              </a:spcAft>
              <a:buClr>
                <a:srgbClr val="000000"/>
              </a:buClr>
              <a:buSzPts val="2000"/>
              <a:buFont typeface="Century Gothic"/>
              <a:buChar char="•"/>
            </a:pPr>
            <a:r>
              <a:rPr lang="en" sz="2000">
                <a:latin typeface="Century Gothic"/>
                <a:ea typeface="Century Gothic"/>
                <a:cs typeface="Century Gothic"/>
                <a:sym typeface="Century Gothic"/>
              </a:rPr>
              <a:t>At </a:t>
            </a:r>
            <a:r>
              <a:rPr i="1" lang="en" sz="2000">
                <a:latin typeface="Century Gothic"/>
                <a:ea typeface="Century Gothic"/>
                <a:cs typeface="Century Gothic"/>
                <a:sym typeface="Century Gothic"/>
              </a:rPr>
              <a:t>least 29</a:t>
            </a:r>
            <a:r>
              <a:rPr lang="en" sz="2000">
                <a:latin typeface="Century Gothic"/>
                <a:ea typeface="Century Gothic"/>
                <a:cs typeface="Century Gothic"/>
                <a:sym typeface="Century Gothic"/>
              </a:rPr>
              <a:t> individuals were killed in the United States in 2024</a:t>
            </a:r>
            <a:endParaRPr sz="2000">
              <a:latin typeface="Century Gothic"/>
              <a:ea typeface="Century Gothic"/>
              <a:cs typeface="Century Gothic"/>
              <a:sym typeface="Century Gothic"/>
            </a:endParaRPr>
          </a:p>
          <a:p>
            <a:pPr indent="-355600" lvl="0" marL="342900" rtl="0" algn="l">
              <a:spcBef>
                <a:spcPts val="480"/>
              </a:spcBef>
              <a:spcAft>
                <a:spcPts val="0"/>
              </a:spcAft>
              <a:buClr>
                <a:srgbClr val="000000"/>
              </a:buClr>
              <a:buSzPts val="2000"/>
              <a:buFont typeface="Century Gothic"/>
              <a:buChar char="•"/>
            </a:pPr>
            <a:r>
              <a:rPr lang="en" sz="2000">
                <a:latin typeface="Century Gothic"/>
                <a:ea typeface="Century Gothic"/>
                <a:cs typeface="Century Gothic"/>
                <a:sym typeface="Century Gothic"/>
              </a:rPr>
              <a:t>At</a:t>
            </a:r>
            <a:r>
              <a:rPr i="1" lang="en" sz="2000">
                <a:latin typeface="Century Gothic"/>
                <a:ea typeface="Century Gothic"/>
                <a:cs typeface="Century Gothic"/>
                <a:sym typeface="Century Gothic"/>
              </a:rPr>
              <a:t> least</a:t>
            </a:r>
            <a:r>
              <a:rPr lang="en" sz="2000">
                <a:latin typeface="Century Gothic"/>
                <a:ea typeface="Century Gothic"/>
                <a:cs typeface="Century Gothic"/>
                <a:sym typeface="Century Gothic"/>
              </a:rPr>
              <a:t> 32 individuals were killed in the United States in 2023</a:t>
            </a:r>
            <a:endParaRPr sz="2000">
              <a:latin typeface="Century Gothic"/>
              <a:ea typeface="Century Gothic"/>
              <a:cs typeface="Century Gothic"/>
              <a:sym typeface="Century Gothic"/>
            </a:endParaRPr>
          </a:p>
          <a:p>
            <a:pPr indent="-355600" lvl="0" marL="342900" rtl="0" algn="l">
              <a:spcBef>
                <a:spcPts val="480"/>
              </a:spcBef>
              <a:spcAft>
                <a:spcPts val="0"/>
              </a:spcAft>
              <a:buClr>
                <a:srgbClr val="000000"/>
              </a:buClr>
              <a:buSzPts val="2000"/>
              <a:buFont typeface="Century Gothic"/>
              <a:buChar char="•"/>
            </a:pPr>
            <a:r>
              <a:rPr lang="en" sz="2000">
                <a:latin typeface="Century Gothic"/>
                <a:ea typeface="Century Gothic"/>
                <a:cs typeface="Century Gothic"/>
                <a:sym typeface="Century Gothic"/>
              </a:rPr>
              <a:t>At </a:t>
            </a:r>
            <a:r>
              <a:rPr i="1" lang="en" sz="2000">
                <a:latin typeface="Century Gothic"/>
                <a:ea typeface="Century Gothic"/>
                <a:cs typeface="Century Gothic"/>
                <a:sym typeface="Century Gothic"/>
              </a:rPr>
              <a:t>least </a:t>
            </a:r>
            <a:r>
              <a:rPr lang="en" sz="2000">
                <a:solidFill>
                  <a:schemeClr val="dk1"/>
                </a:solidFill>
                <a:latin typeface="Century Gothic"/>
                <a:ea typeface="Century Gothic"/>
                <a:cs typeface="Century Gothic"/>
                <a:sym typeface="Century Gothic"/>
              </a:rPr>
              <a:t>41 </a:t>
            </a:r>
            <a:r>
              <a:rPr lang="en" sz="2000">
                <a:solidFill>
                  <a:schemeClr val="dk1"/>
                </a:solidFill>
                <a:latin typeface="Century Gothic"/>
                <a:ea typeface="Century Gothic"/>
                <a:cs typeface="Century Gothic"/>
                <a:sym typeface="Century Gothic"/>
              </a:rPr>
              <a:t>individuals were killed in the United States in 2022</a:t>
            </a:r>
            <a:endParaRPr sz="2000">
              <a:latin typeface="Century Gothic"/>
              <a:ea typeface="Century Gothic"/>
              <a:cs typeface="Century Gothic"/>
              <a:sym typeface="Century Gothic"/>
            </a:endParaRPr>
          </a:p>
          <a:p>
            <a:pPr indent="-355600" lvl="0" marL="342900" rtl="0" algn="l">
              <a:spcBef>
                <a:spcPts val="0"/>
              </a:spcBef>
              <a:spcAft>
                <a:spcPts val="0"/>
              </a:spcAft>
              <a:buClr>
                <a:srgbClr val="000000"/>
              </a:buClr>
              <a:buSzPts val="2000"/>
              <a:buFont typeface="Century Gothic"/>
              <a:buChar char="•"/>
            </a:pPr>
            <a:r>
              <a:rPr lang="en" sz="2000">
                <a:solidFill>
                  <a:srgbClr val="000000"/>
                </a:solidFill>
                <a:latin typeface="Century Gothic"/>
                <a:ea typeface="Century Gothic"/>
                <a:cs typeface="Century Gothic"/>
                <a:sym typeface="Century Gothic"/>
              </a:rPr>
              <a:t>At </a:t>
            </a:r>
            <a:r>
              <a:rPr i="1" lang="en" sz="2000">
                <a:solidFill>
                  <a:srgbClr val="000000"/>
                </a:solidFill>
                <a:latin typeface="Century Gothic"/>
                <a:ea typeface="Century Gothic"/>
                <a:cs typeface="Century Gothic"/>
                <a:sym typeface="Century Gothic"/>
              </a:rPr>
              <a:t>least </a:t>
            </a:r>
            <a:r>
              <a:rPr lang="en" sz="2000">
                <a:latin typeface="Century Gothic"/>
                <a:ea typeface="Century Gothic"/>
                <a:cs typeface="Century Gothic"/>
                <a:sym typeface="Century Gothic"/>
              </a:rPr>
              <a:t>60</a:t>
            </a:r>
            <a:r>
              <a:rPr lang="en" sz="2000">
                <a:solidFill>
                  <a:srgbClr val="000000"/>
                </a:solidFill>
                <a:latin typeface="Century Gothic"/>
                <a:ea typeface="Century Gothic"/>
                <a:cs typeface="Century Gothic"/>
                <a:sym typeface="Century Gothic"/>
              </a:rPr>
              <a:t> individuals were killed in the United States in 2021</a:t>
            </a:r>
            <a:endParaRPr i="1" sz="2000">
              <a:solidFill>
                <a:srgbClr val="000000"/>
              </a:solidFill>
              <a:latin typeface="Century Gothic"/>
              <a:ea typeface="Century Gothic"/>
              <a:cs typeface="Century Gothic"/>
              <a:sym typeface="Century Gothic"/>
            </a:endParaRPr>
          </a:p>
          <a:p>
            <a:pPr indent="-317500" lvl="0" marL="342900" rtl="0" algn="l">
              <a:spcBef>
                <a:spcPts val="0"/>
              </a:spcBef>
              <a:spcAft>
                <a:spcPts val="0"/>
              </a:spcAft>
              <a:buClr>
                <a:srgbClr val="000000"/>
              </a:buClr>
              <a:buSzPts val="2000"/>
              <a:buFont typeface="Century Gothic"/>
              <a:buChar char="•"/>
            </a:pPr>
            <a:r>
              <a:rPr lang="en" sz="2000">
                <a:solidFill>
                  <a:srgbClr val="000000"/>
                </a:solidFill>
                <a:latin typeface="Century Gothic"/>
                <a:ea typeface="Century Gothic"/>
                <a:cs typeface="Century Gothic"/>
                <a:sym typeface="Century Gothic"/>
              </a:rPr>
              <a:t>At </a:t>
            </a:r>
            <a:r>
              <a:rPr i="1" lang="en" sz="2000">
                <a:solidFill>
                  <a:srgbClr val="000000"/>
                </a:solidFill>
                <a:latin typeface="Century Gothic"/>
                <a:ea typeface="Century Gothic"/>
                <a:cs typeface="Century Gothic"/>
                <a:sym typeface="Century Gothic"/>
              </a:rPr>
              <a:t>least </a:t>
            </a:r>
            <a:r>
              <a:rPr lang="en" sz="2000">
                <a:latin typeface="Century Gothic"/>
                <a:ea typeface="Century Gothic"/>
                <a:cs typeface="Century Gothic"/>
                <a:sym typeface="Century Gothic"/>
              </a:rPr>
              <a:t>4</a:t>
            </a:r>
            <a:r>
              <a:rPr lang="en" sz="2000">
                <a:solidFill>
                  <a:srgbClr val="000000"/>
                </a:solidFill>
                <a:latin typeface="Century Gothic"/>
                <a:ea typeface="Century Gothic"/>
                <a:cs typeface="Century Gothic"/>
                <a:sym typeface="Century Gothic"/>
              </a:rPr>
              <a:t>4 individuals were killed in the United States in 2020</a:t>
            </a:r>
            <a:endParaRPr sz="1000">
              <a:latin typeface="Century Gothic"/>
              <a:ea typeface="Century Gothic"/>
              <a:cs typeface="Century Gothic"/>
              <a:sym typeface="Century Gothic"/>
            </a:endParaRPr>
          </a:p>
        </p:txBody>
      </p:sp>
      <p:sp>
        <p:nvSpPr>
          <p:cNvPr id="1031" name="Google Shape;1031;p81"/>
          <p:cNvSpPr txBox="1"/>
          <p:nvPr/>
        </p:nvSpPr>
        <p:spPr>
          <a:xfrm>
            <a:off x="966750" y="3134225"/>
            <a:ext cx="7210500" cy="1108200"/>
          </a:xfrm>
          <a:prstGeom prst="rect">
            <a:avLst/>
          </a:prstGeom>
          <a:solidFill>
            <a:schemeClr val="lt2"/>
          </a:solidFill>
          <a:ln>
            <a:noFill/>
          </a:ln>
        </p:spPr>
        <p:txBody>
          <a:bodyPr anchorCtr="0" anchor="t" bIns="91425" lIns="91425" spcFirstLastPara="1" rIns="91425" wrap="square" tIns="91425">
            <a:spAutoFit/>
          </a:bodyPr>
          <a:lstStyle/>
          <a:p>
            <a:pPr indent="0" lvl="0" marL="0" rtl="0" algn="ctr">
              <a:spcBef>
                <a:spcPts val="480"/>
              </a:spcBef>
              <a:spcAft>
                <a:spcPts val="0"/>
              </a:spcAft>
              <a:buNone/>
            </a:pPr>
            <a:r>
              <a:rPr lang="en" sz="2000">
                <a:solidFill>
                  <a:srgbClr val="000000"/>
                </a:solidFill>
                <a:latin typeface="Century Gothic"/>
                <a:ea typeface="Century Gothic"/>
                <a:cs typeface="Century Gothic"/>
                <a:sym typeface="Century Gothic"/>
              </a:rPr>
              <a:t>We say “</a:t>
            </a:r>
            <a:r>
              <a:rPr i="1" lang="en" sz="2000">
                <a:solidFill>
                  <a:srgbClr val="000000"/>
                </a:solidFill>
                <a:latin typeface="Century Gothic"/>
                <a:ea typeface="Century Gothic"/>
                <a:cs typeface="Century Gothic"/>
                <a:sym typeface="Century Gothic"/>
              </a:rPr>
              <a:t>at least</a:t>
            </a:r>
            <a:r>
              <a:rPr lang="en" sz="2000">
                <a:solidFill>
                  <a:srgbClr val="000000"/>
                </a:solidFill>
                <a:latin typeface="Century Gothic"/>
                <a:ea typeface="Century Gothic"/>
                <a:cs typeface="Century Gothic"/>
                <a:sym typeface="Century Gothic"/>
              </a:rPr>
              <a:t>” because the numbers are very likely an underrepresentation of the number of transgender people who have been killed.</a:t>
            </a:r>
            <a:endParaRPr sz="1000">
              <a:latin typeface="Century Gothic"/>
              <a:ea typeface="Century Gothic"/>
              <a:cs typeface="Century Gothic"/>
              <a:sym typeface="Century Gothic"/>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5" name="Shape 1035"/>
        <p:cNvGrpSpPr/>
        <p:nvPr/>
      </p:nvGrpSpPr>
      <p:grpSpPr>
        <a:xfrm>
          <a:off x="0" y="0"/>
          <a:ext cx="0" cy="0"/>
          <a:chOff x="0" y="0"/>
          <a:chExt cx="0" cy="0"/>
        </a:xfrm>
      </p:grpSpPr>
      <p:sp>
        <p:nvSpPr>
          <p:cNvPr id="1036" name="Google Shape;1036;p82"/>
          <p:cNvSpPr txBox="1"/>
          <p:nvPr/>
        </p:nvSpPr>
        <p:spPr>
          <a:xfrm>
            <a:off x="1485899" y="628653"/>
            <a:ext cx="6172200" cy="5847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 sz="3200">
                <a:solidFill>
                  <a:srgbClr val="000000"/>
                </a:solidFill>
                <a:latin typeface="Century Gothic"/>
                <a:ea typeface="Century Gothic"/>
                <a:cs typeface="Century Gothic"/>
                <a:sym typeface="Century Gothic"/>
              </a:rPr>
              <a:t>We honor the lives lived</a:t>
            </a:r>
            <a:endParaRPr b="1">
              <a:latin typeface="Century Gothic"/>
              <a:ea typeface="Century Gothic"/>
              <a:cs typeface="Century Gothic"/>
              <a:sym typeface="Century Gothic"/>
            </a:endParaRPr>
          </a:p>
        </p:txBody>
      </p:sp>
      <p:sp>
        <p:nvSpPr>
          <p:cNvPr id="1037" name="Google Shape;1037;p82"/>
          <p:cNvSpPr txBox="1"/>
          <p:nvPr/>
        </p:nvSpPr>
        <p:spPr>
          <a:xfrm>
            <a:off x="1159100" y="1375000"/>
            <a:ext cx="6688800" cy="2770500"/>
          </a:xfrm>
          <a:prstGeom prst="rect">
            <a:avLst/>
          </a:prstGeom>
          <a:solidFill>
            <a:schemeClr val="lt2"/>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400">
                <a:solidFill>
                  <a:srgbClr val="000000"/>
                </a:solidFill>
                <a:latin typeface="Century Gothic"/>
                <a:ea typeface="Century Gothic"/>
                <a:cs typeface="Century Gothic"/>
                <a:sym typeface="Century Gothic"/>
              </a:rPr>
              <a:t>Even in the face of physical danger, hatred and discrimination – sometimes ruthlessly endorsed and enforced by those at the highest level of our government – transgender Americans live courageously and overcome unjust barriers in all corners of our country.</a:t>
            </a:r>
            <a:endParaRPr b="1">
              <a:latin typeface="Century Gothic"/>
              <a:ea typeface="Century Gothic"/>
              <a:cs typeface="Century Gothic"/>
              <a:sym typeface="Century Gothic"/>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1" name="Shape 1041"/>
        <p:cNvGrpSpPr/>
        <p:nvPr/>
      </p:nvGrpSpPr>
      <p:grpSpPr>
        <a:xfrm>
          <a:off x="0" y="0"/>
          <a:ext cx="0" cy="0"/>
          <a:chOff x="0" y="0"/>
          <a:chExt cx="0" cy="0"/>
        </a:xfrm>
      </p:grpSpPr>
      <p:pic>
        <p:nvPicPr>
          <p:cNvPr descr="Photo of three votive candles lit against a black background." id="1042" name="Google Shape;1042;p83"/>
          <p:cNvPicPr preferRelativeResize="0"/>
          <p:nvPr/>
        </p:nvPicPr>
        <p:blipFill>
          <a:blip r:embed="rId3">
            <a:alphaModFix/>
          </a:blip>
          <a:stretch>
            <a:fillRect/>
          </a:stretch>
        </p:blipFill>
        <p:spPr>
          <a:xfrm>
            <a:off x="-49150" y="-57675"/>
            <a:ext cx="9193150" cy="5673275"/>
          </a:xfrm>
          <a:prstGeom prst="rect">
            <a:avLst/>
          </a:prstGeom>
          <a:noFill/>
          <a:ln cap="flat" cmpd="sng" w="9525">
            <a:solidFill>
              <a:srgbClr val="595959"/>
            </a:solidFill>
            <a:prstDash val="solid"/>
            <a:round/>
            <a:headEnd len="sm" w="sm" type="none"/>
            <a:tailEnd len="sm" w="sm" type="none"/>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6" name="Shape 1046"/>
        <p:cNvGrpSpPr/>
        <p:nvPr/>
      </p:nvGrpSpPr>
      <p:grpSpPr>
        <a:xfrm>
          <a:off x="0" y="0"/>
          <a:ext cx="0" cy="0"/>
          <a:chOff x="0" y="0"/>
          <a:chExt cx="0" cy="0"/>
        </a:xfrm>
      </p:grpSpPr>
      <p:sp>
        <p:nvSpPr>
          <p:cNvPr id="1047" name="Google Shape;1047;p84"/>
          <p:cNvSpPr txBox="1"/>
          <p:nvPr/>
        </p:nvSpPr>
        <p:spPr>
          <a:xfrm>
            <a:off x="1190775" y="2"/>
            <a:ext cx="6583800" cy="1152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 sz="4400">
                <a:solidFill>
                  <a:srgbClr val="000000"/>
                </a:solidFill>
                <a:latin typeface="Century Gothic"/>
                <a:ea typeface="Century Gothic"/>
                <a:cs typeface="Century Gothic"/>
                <a:sym typeface="Century Gothic"/>
              </a:rPr>
              <a:t>Sources</a:t>
            </a:r>
            <a:endParaRPr sz="4400">
              <a:solidFill>
                <a:srgbClr val="000000"/>
              </a:solidFill>
              <a:latin typeface="Century Gothic"/>
              <a:ea typeface="Century Gothic"/>
              <a:cs typeface="Century Gothic"/>
              <a:sym typeface="Century Gothic"/>
            </a:endParaRPr>
          </a:p>
        </p:txBody>
      </p:sp>
      <p:sp>
        <p:nvSpPr>
          <p:cNvPr id="1048" name="Google Shape;1048;p84"/>
          <p:cNvSpPr txBox="1"/>
          <p:nvPr/>
        </p:nvSpPr>
        <p:spPr>
          <a:xfrm>
            <a:off x="356475" y="1324800"/>
            <a:ext cx="8605800" cy="3103200"/>
          </a:xfrm>
          <a:prstGeom prst="rect">
            <a:avLst/>
          </a:prstGeom>
          <a:solidFill>
            <a:schemeClr val="lt2"/>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65">
                <a:solidFill>
                  <a:schemeClr val="dk1"/>
                </a:solidFill>
                <a:latin typeface="Open Sans Medium"/>
                <a:ea typeface="Open Sans Medium"/>
                <a:cs typeface="Open Sans Medium"/>
                <a:sym typeface="Open Sans Medium"/>
              </a:rPr>
              <a:t>GLAAD</a:t>
            </a:r>
            <a:endParaRPr sz="2900">
              <a:solidFill>
                <a:schemeClr val="dk1"/>
              </a:solidFill>
              <a:latin typeface="Open Sans Medium"/>
              <a:ea typeface="Open Sans Medium"/>
              <a:cs typeface="Open Sans Medium"/>
              <a:sym typeface="Open Sans Medium"/>
            </a:endParaRPr>
          </a:p>
          <a:p>
            <a:pPr indent="-323850" lvl="0" marL="342900" rtl="0" algn="l">
              <a:spcBef>
                <a:spcPts val="333"/>
              </a:spcBef>
              <a:spcAft>
                <a:spcPts val="0"/>
              </a:spcAft>
              <a:buClr>
                <a:schemeClr val="dk1"/>
              </a:buClr>
              <a:buSzPts val="1365"/>
              <a:buFont typeface="Open Sans Medium"/>
              <a:buChar char="•"/>
            </a:pPr>
            <a:r>
              <a:rPr lang="en" sz="1365">
                <a:solidFill>
                  <a:schemeClr val="dk1"/>
                </a:solidFill>
                <a:latin typeface="Open Sans Medium"/>
                <a:ea typeface="Open Sans Medium"/>
                <a:cs typeface="Open Sans Medium"/>
                <a:sym typeface="Open Sans Medium"/>
              </a:rPr>
              <a:t>Doubly Victimized, Reporting on Transgender Victims of Crime. </a:t>
            </a:r>
            <a:r>
              <a:rPr lang="en" sz="1365" u="sng">
                <a:solidFill>
                  <a:schemeClr val="dk1"/>
                </a:solidFill>
                <a:latin typeface="Open Sans Medium"/>
                <a:ea typeface="Open Sans Medium"/>
                <a:cs typeface="Open Sans Medium"/>
                <a:sym typeface="Open Sans Medium"/>
                <a:hlinkClick r:id="rId3">
                  <a:extLst>
                    <a:ext uri="{A12FA001-AC4F-418D-AE19-62706E023703}">
                      <ahyp:hlinkClr val="tx"/>
                    </a:ext>
                  </a:extLst>
                </a:hlinkClick>
              </a:rPr>
              <a:t>https://www.glaad.org/publications/transgendervictimsofcrime</a:t>
            </a:r>
            <a:endParaRPr sz="1365">
              <a:solidFill>
                <a:schemeClr val="dk1"/>
              </a:solidFill>
              <a:latin typeface="Open Sans Medium"/>
              <a:ea typeface="Open Sans Medium"/>
              <a:cs typeface="Open Sans Medium"/>
              <a:sym typeface="Open Sans Medium"/>
            </a:endParaRPr>
          </a:p>
          <a:p>
            <a:pPr indent="0" lvl="0" marL="342900" rtl="0" algn="l">
              <a:spcBef>
                <a:spcPts val="333"/>
              </a:spcBef>
              <a:spcAft>
                <a:spcPts val="0"/>
              </a:spcAft>
              <a:buNone/>
            </a:pPr>
            <a:r>
              <a:t/>
            </a:r>
            <a:endParaRPr sz="1365">
              <a:solidFill>
                <a:schemeClr val="dk1"/>
              </a:solidFill>
              <a:latin typeface="Open Sans Medium"/>
              <a:ea typeface="Open Sans Medium"/>
              <a:cs typeface="Open Sans Medium"/>
              <a:sym typeface="Open Sans Medium"/>
            </a:endParaRPr>
          </a:p>
          <a:p>
            <a:pPr indent="0" lvl="0" marL="0" rtl="0" algn="l">
              <a:spcBef>
                <a:spcPts val="333"/>
              </a:spcBef>
              <a:spcAft>
                <a:spcPts val="0"/>
              </a:spcAft>
              <a:buNone/>
            </a:pPr>
            <a:r>
              <a:rPr lang="en" sz="1365">
                <a:solidFill>
                  <a:schemeClr val="dk1"/>
                </a:solidFill>
                <a:latin typeface="Open Sans Medium"/>
                <a:ea typeface="Open Sans Medium"/>
                <a:cs typeface="Open Sans Medium"/>
                <a:sym typeface="Open Sans Medium"/>
              </a:rPr>
              <a:t>Human Rights Campaign </a:t>
            </a:r>
            <a:endParaRPr sz="2900">
              <a:solidFill>
                <a:schemeClr val="dk1"/>
              </a:solidFill>
              <a:latin typeface="Open Sans Medium"/>
              <a:ea typeface="Open Sans Medium"/>
              <a:cs typeface="Open Sans Medium"/>
              <a:sym typeface="Open Sans Medium"/>
            </a:endParaRPr>
          </a:p>
          <a:p>
            <a:pPr indent="-315277" lvl="0" marL="342900" rtl="0" algn="l">
              <a:spcBef>
                <a:spcPts val="333"/>
              </a:spcBef>
              <a:spcAft>
                <a:spcPts val="0"/>
              </a:spcAft>
              <a:buClr>
                <a:schemeClr val="dk1"/>
              </a:buClr>
              <a:buSzPts val="1365"/>
              <a:buFont typeface="Open Sans Medium"/>
              <a:buChar char="•"/>
            </a:pPr>
            <a:r>
              <a:rPr lang="en" sz="1365" u="sng">
                <a:solidFill>
                  <a:schemeClr val="hlink"/>
                </a:solidFill>
                <a:latin typeface="Open Sans Medium"/>
                <a:ea typeface="Open Sans Medium"/>
                <a:cs typeface="Open Sans Medium"/>
                <a:sym typeface="Open Sans Medium"/>
                <a:hlinkClick r:id="rId4"/>
              </a:rPr>
              <a:t>Fatal Violence Against the Transgender and Gender Non-Conforming Community in 2024.</a:t>
            </a:r>
            <a:endParaRPr sz="2900">
              <a:solidFill>
                <a:schemeClr val="dk1"/>
              </a:solidFill>
              <a:latin typeface="Open Sans Medium"/>
              <a:ea typeface="Open Sans Medium"/>
              <a:cs typeface="Open Sans Medium"/>
              <a:sym typeface="Open Sans Medium"/>
            </a:endParaRPr>
          </a:p>
          <a:p>
            <a:pPr indent="-315277" lvl="0" marL="342900" rtl="0" algn="l">
              <a:spcBef>
                <a:spcPts val="333"/>
              </a:spcBef>
              <a:spcAft>
                <a:spcPts val="0"/>
              </a:spcAft>
              <a:buClr>
                <a:schemeClr val="dk1"/>
              </a:buClr>
              <a:buSzPts val="1365"/>
              <a:buFont typeface="Open Sans Medium"/>
              <a:buChar char="•"/>
            </a:pPr>
            <a:r>
              <a:rPr lang="en" sz="1365" u="sng">
                <a:solidFill>
                  <a:schemeClr val="dk1"/>
                </a:solidFill>
                <a:latin typeface="Open Sans Medium"/>
                <a:ea typeface="Open Sans Medium"/>
                <a:cs typeface="Open Sans Medium"/>
                <a:sym typeface="Open Sans Medium"/>
                <a:hlinkClick r:id="rId5">
                  <a:extLst>
                    <a:ext uri="{A12FA001-AC4F-418D-AE19-62706E023703}">
                      <ahyp:hlinkClr val="tx"/>
                    </a:ext>
                  </a:extLst>
                </a:hlinkClick>
              </a:rPr>
              <a:t>Fatal Violence Against the Transgender and Gender Non-Conforming Community in 2023.</a:t>
            </a:r>
            <a:endParaRPr sz="1365">
              <a:solidFill>
                <a:schemeClr val="dk1"/>
              </a:solidFill>
              <a:latin typeface="Open Sans Medium"/>
              <a:ea typeface="Open Sans Medium"/>
              <a:cs typeface="Open Sans Medium"/>
              <a:sym typeface="Open Sans Medium"/>
            </a:endParaRPr>
          </a:p>
          <a:p>
            <a:pPr indent="0" lvl="0" marL="0" rtl="0" algn="l">
              <a:spcBef>
                <a:spcPts val="333"/>
              </a:spcBef>
              <a:spcAft>
                <a:spcPts val="0"/>
              </a:spcAft>
              <a:buNone/>
            </a:pPr>
            <a:r>
              <a:t/>
            </a:r>
            <a:endParaRPr sz="1365">
              <a:solidFill>
                <a:schemeClr val="dk1"/>
              </a:solidFill>
              <a:latin typeface="Open Sans Medium"/>
              <a:ea typeface="Open Sans Medium"/>
              <a:cs typeface="Open Sans Medium"/>
              <a:sym typeface="Open Sans Medium"/>
            </a:endParaRPr>
          </a:p>
          <a:p>
            <a:pPr indent="0" lvl="0" marL="0" rtl="0" algn="l">
              <a:spcBef>
                <a:spcPts val="333"/>
              </a:spcBef>
              <a:spcAft>
                <a:spcPts val="0"/>
              </a:spcAft>
              <a:buNone/>
            </a:pPr>
            <a:r>
              <a:rPr lang="en" sz="1365" u="sng">
                <a:solidFill>
                  <a:schemeClr val="dk1"/>
                </a:solidFill>
                <a:latin typeface="Open Sans Medium"/>
                <a:ea typeface="Open Sans Medium"/>
                <a:cs typeface="Open Sans Medium"/>
                <a:sym typeface="Open Sans Medium"/>
                <a:hlinkClick r:id="rId6">
                  <a:extLst>
                    <a:ext uri="{A12FA001-AC4F-418D-AE19-62706E023703}">
                      <ahyp:hlinkClr val="tx"/>
                    </a:ext>
                  </a:extLst>
                </a:hlinkClick>
              </a:rPr>
              <a:t>National Center for Transgender Equality.</a:t>
            </a:r>
            <a:endParaRPr sz="1100">
              <a:solidFill>
                <a:schemeClr val="dk1"/>
              </a:solidFill>
              <a:latin typeface="Open Sans Medium"/>
              <a:ea typeface="Open Sans Medium"/>
              <a:cs typeface="Open Sans Medium"/>
              <a:sym typeface="Open Sans Medium"/>
            </a:endParaRPr>
          </a:p>
          <a:p>
            <a:pPr indent="0" lvl="0" marL="0" rtl="0" algn="l">
              <a:spcBef>
                <a:spcPts val="333"/>
              </a:spcBef>
              <a:spcAft>
                <a:spcPts val="0"/>
              </a:spcAft>
              <a:buNone/>
            </a:pPr>
            <a:r>
              <a:t/>
            </a:r>
            <a:endParaRPr sz="1100">
              <a:solidFill>
                <a:schemeClr val="dk1"/>
              </a:solidFill>
              <a:latin typeface="Open Sans Medium"/>
              <a:ea typeface="Open Sans Medium"/>
              <a:cs typeface="Open Sans Medium"/>
              <a:sym typeface="Open Sans Medium"/>
            </a:endParaRPr>
          </a:p>
          <a:p>
            <a:pPr indent="0" lvl="0" marL="0" rtl="0" algn="l">
              <a:spcBef>
                <a:spcPts val="333"/>
              </a:spcBef>
              <a:spcAft>
                <a:spcPts val="0"/>
              </a:spcAft>
              <a:buNone/>
            </a:pPr>
            <a:r>
              <a:rPr lang="en">
                <a:solidFill>
                  <a:schemeClr val="dk1"/>
                </a:solidFill>
                <a:latin typeface="Open Sans Medium"/>
                <a:ea typeface="Open Sans Medium"/>
                <a:cs typeface="Open Sans Medium"/>
                <a:sym typeface="Open Sans Medium"/>
              </a:rPr>
              <a:t>Trans Lives Matter</a:t>
            </a:r>
            <a:endParaRPr>
              <a:solidFill>
                <a:schemeClr val="dk1"/>
              </a:solidFill>
              <a:latin typeface="Open Sans Medium"/>
              <a:ea typeface="Open Sans Medium"/>
              <a:cs typeface="Open Sans Medium"/>
              <a:sym typeface="Open Sans Medium"/>
            </a:endParaRPr>
          </a:p>
          <a:p>
            <a:pPr indent="-317500" lvl="0" marL="457200" rtl="0" algn="l">
              <a:spcBef>
                <a:spcPts val="333"/>
              </a:spcBef>
              <a:spcAft>
                <a:spcPts val="0"/>
              </a:spcAft>
              <a:buSzPts val="1400"/>
              <a:buFont typeface="Open Sans Medium"/>
              <a:buChar char="●"/>
            </a:pPr>
            <a:r>
              <a:rPr lang="en" u="sng">
                <a:solidFill>
                  <a:schemeClr val="hlink"/>
                </a:solidFill>
                <a:latin typeface="Open Sans Medium"/>
                <a:ea typeface="Open Sans Medium"/>
                <a:cs typeface="Open Sans Medium"/>
                <a:sym typeface="Open Sans Medium"/>
                <a:hlinkClick r:id="rId7"/>
              </a:rPr>
              <a:t>Remembering Our Dead</a:t>
            </a:r>
            <a:endParaRPr>
              <a:solidFill>
                <a:schemeClr val="dk1"/>
              </a:solidFill>
              <a:latin typeface="Open Sans Medium"/>
              <a:ea typeface="Open Sans Medium"/>
              <a:cs typeface="Open Sans Medium"/>
              <a:sym typeface="Open Sans Medium"/>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6" name="Shape 786"/>
        <p:cNvGrpSpPr/>
        <p:nvPr/>
      </p:nvGrpSpPr>
      <p:grpSpPr>
        <a:xfrm>
          <a:off x="0" y="0"/>
          <a:ext cx="0" cy="0"/>
          <a:chOff x="0" y="0"/>
          <a:chExt cx="0" cy="0"/>
        </a:xfrm>
      </p:grpSpPr>
      <p:sp>
        <p:nvSpPr>
          <p:cNvPr id="787" name="Google Shape;787;p45"/>
          <p:cNvSpPr txBox="1"/>
          <p:nvPr/>
        </p:nvSpPr>
        <p:spPr>
          <a:xfrm>
            <a:off x="1081350" y="1230775"/>
            <a:ext cx="6981300" cy="1539300"/>
          </a:xfrm>
          <a:prstGeom prst="rect">
            <a:avLst/>
          </a:prstGeom>
          <a:solidFill>
            <a:schemeClr val="lt2"/>
          </a:solidFill>
          <a:ln>
            <a:noFill/>
          </a:ln>
        </p:spPr>
        <p:txBody>
          <a:bodyPr anchorCtr="0" anchor="t" bIns="91425" lIns="91425" spcFirstLastPara="1" rIns="91425" wrap="square" tIns="91425">
            <a:spAutoFit/>
          </a:bodyPr>
          <a:lstStyle/>
          <a:p>
            <a:pPr indent="0" lvl="0" marL="0" rtl="0" algn="ctr">
              <a:lnSpc>
                <a:spcPct val="79772"/>
              </a:lnSpc>
              <a:spcBef>
                <a:spcPts val="1000"/>
              </a:spcBef>
              <a:spcAft>
                <a:spcPts val="0"/>
              </a:spcAft>
              <a:buNone/>
            </a:pPr>
            <a:r>
              <a:rPr b="1" lang="en" sz="2200">
                <a:solidFill>
                  <a:srgbClr val="000000"/>
                </a:solidFill>
                <a:latin typeface="Century Gothic"/>
                <a:ea typeface="Century Gothic"/>
                <a:cs typeface="Century Gothic"/>
                <a:sym typeface="Century Gothic"/>
              </a:rPr>
              <a:t>The flag represents the transgender community. The blue represents men, the pink represents women, and the white is for those who are transitioning, gender queer, or non-binary.</a:t>
            </a:r>
            <a:endParaRPr b="1" sz="2200">
              <a:solidFill>
                <a:srgbClr val="000000"/>
              </a:solidFill>
              <a:latin typeface="Century Gothic"/>
              <a:ea typeface="Century Gothic"/>
              <a:cs typeface="Century Gothic"/>
              <a:sym typeface="Century Gothic"/>
            </a:endParaRPr>
          </a:p>
        </p:txBody>
      </p:sp>
      <p:sp>
        <p:nvSpPr>
          <p:cNvPr id="788" name="Google Shape;788;p45"/>
          <p:cNvSpPr txBox="1"/>
          <p:nvPr/>
        </p:nvSpPr>
        <p:spPr>
          <a:xfrm>
            <a:off x="2292850" y="421075"/>
            <a:ext cx="4362000" cy="809700"/>
          </a:xfrm>
          <a:prstGeom prst="rect">
            <a:avLst/>
          </a:prstGeom>
          <a:noFill/>
          <a:ln>
            <a:noFill/>
          </a:ln>
        </p:spPr>
        <p:txBody>
          <a:bodyPr anchorCtr="0" anchor="t" bIns="91425" lIns="91425" spcFirstLastPara="1" rIns="91425" wrap="square" tIns="91425">
            <a:noAutofit/>
          </a:bodyPr>
          <a:lstStyle/>
          <a:p>
            <a:pPr indent="0" lvl="0" marL="0" rtl="0" algn="ctr">
              <a:lnSpc>
                <a:spcPct val="79772"/>
              </a:lnSpc>
              <a:spcBef>
                <a:spcPts val="1000"/>
              </a:spcBef>
              <a:spcAft>
                <a:spcPts val="0"/>
              </a:spcAft>
              <a:buClr>
                <a:schemeClr val="dk1"/>
              </a:buClr>
              <a:buSzPts val="1100"/>
              <a:buFont typeface="Arial"/>
              <a:buNone/>
            </a:pPr>
            <a:r>
              <a:rPr b="1" lang="en" sz="3200">
                <a:solidFill>
                  <a:schemeClr val="dk1"/>
                </a:solidFill>
                <a:latin typeface="Century Gothic"/>
                <a:ea typeface="Century Gothic"/>
                <a:cs typeface="Century Gothic"/>
                <a:sym typeface="Century Gothic"/>
              </a:rPr>
              <a:t>Transgender Flag</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2" name="Shape 792"/>
        <p:cNvGrpSpPr/>
        <p:nvPr/>
      </p:nvGrpSpPr>
      <p:grpSpPr>
        <a:xfrm>
          <a:off x="0" y="0"/>
          <a:ext cx="0" cy="0"/>
          <a:chOff x="0" y="0"/>
          <a:chExt cx="0" cy="0"/>
        </a:xfrm>
      </p:grpSpPr>
      <p:sp>
        <p:nvSpPr>
          <p:cNvPr id="793" name="Google Shape;793;p46"/>
          <p:cNvSpPr txBox="1"/>
          <p:nvPr/>
        </p:nvSpPr>
        <p:spPr>
          <a:xfrm>
            <a:off x="2154950" y="1640800"/>
            <a:ext cx="5143500" cy="677100"/>
          </a:xfrm>
          <a:prstGeom prst="rect">
            <a:avLst/>
          </a:prstGeom>
          <a:solidFill>
            <a:schemeClr val="lt2"/>
          </a:solidFill>
          <a:ln>
            <a:noFill/>
          </a:ln>
          <a:effectLst>
            <a:outerShdw blurRad="328613" rotWithShape="0" algn="bl" dir="7620000" dist="19050">
              <a:srgbClr val="000000">
                <a:alpha val="50000"/>
              </a:srgbClr>
            </a:outerShdw>
          </a:effectLst>
        </p:spPr>
        <p:txBody>
          <a:bodyPr anchorCtr="0" anchor="t" bIns="91425" lIns="91425" spcFirstLastPara="1" rIns="91425" wrap="square" tIns="91425">
            <a:spAutoFit/>
          </a:bodyPr>
          <a:lstStyle/>
          <a:p>
            <a:pPr indent="0" lvl="0" marL="0" rtl="0" algn="ctr">
              <a:lnSpc>
                <a:spcPct val="79772"/>
              </a:lnSpc>
              <a:spcBef>
                <a:spcPts val="1000"/>
              </a:spcBef>
              <a:spcAft>
                <a:spcPts val="0"/>
              </a:spcAft>
              <a:buNone/>
            </a:pPr>
            <a:r>
              <a:rPr b="1" lang="en" sz="3200">
                <a:solidFill>
                  <a:schemeClr val="dk1"/>
                </a:solidFill>
                <a:latin typeface="Century Gothic"/>
                <a:ea typeface="Century Gothic"/>
                <a:cs typeface="Century Gothic"/>
                <a:sym typeface="Century Gothic"/>
              </a:rPr>
              <a:t>In Memory Of…</a:t>
            </a:r>
            <a:endParaRPr/>
          </a:p>
        </p:txBody>
      </p:sp>
      <p:sp>
        <p:nvSpPr>
          <p:cNvPr id="794" name="Google Shape;794;p46"/>
          <p:cNvSpPr/>
          <p:nvPr/>
        </p:nvSpPr>
        <p:spPr>
          <a:xfrm>
            <a:off x="7239525" y="-336225"/>
            <a:ext cx="2303400" cy="1681200"/>
          </a:xfrm>
          <a:prstGeom prst="teardrop">
            <a:avLst>
              <a:gd fmla="val 139247" name="adj"/>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rchivo"/>
              <a:ea typeface="Archivo"/>
              <a:cs typeface="Archivo"/>
              <a:sym typeface="Archivo"/>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8" name="Shape 798"/>
        <p:cNvGrpSpPr/>
        <p:nvPr/>
      </p:nvGrpSpPr>
      <p:grpSpPr>
        <a:xfrm>
          <a:off x="0" y="0"/>
          <a:ext cx="0" cy="0"/>
          <a:chOff x="0" y="0"/>
          <a:chExt cx="0" cy="0"/>
        </a:xfrm>
      </p:grpSpPr>
      <p:sp>
        <p:nvSpPr>
          <p:cNvPr id="799" name="Google Shape;799;p47"/>
          <p:cNvSpPr/>
          <p:nvPr/>
        </p:nvSpPr>
        <p:spPr>
          <a:xfrm>
            <a:off x="8241050" y="708225"/>
            <a:ext cx="2303400" cy="1681200"/>
          </a:xfrm>
          <a:prstGeom prst="teardrop">
            <a:avLst>
              <a:gd fmla="val 139247" name="adj"/>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rchivo"/>
              <a:ea typeface="Archivo"/>
              <a:cs typeface="Archivo"/>
              <a:sym typeface="Archivo"/>
            </a:endParaRPr>
          </a:p>
        </p:txBody>
      </p:sp>
      <p:sp>
        <p:nvSpPr>
          <p:cNvPr id="800" name="Google Shape;800;p47"/>
          <p:cNvSpPr txBox="1"/>
          <p:nvPr/>
        </p:nvSpPr>
        <p:spPr>
          <a:xfrm>
            <a:off x="4702500" y="482800"/>
            <a:ext cx="4034100" cy="3841800"/>
          </a:xfrm>
          <a:prstGeom prst="rect">
            <a:avLst/>
          </a:prstGeom>
          <a:solidFill>
            <a:schemeClr val="lt2"/>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 sz="1800">
                <a:solidFill>
                  <a:schemeClr val="dk1"/>
                </a:solidFill>
                <a:latin typeface="Century Gothic"/>
                <a:ea typeface="Century Gothic"/>
                <a:cs typeface="Century Gothic"/>
                <a:sym typeface="Century Gothic"/>
              </a:rPr>
              <a:t>Amiri Reid, 21</a:t>
            </a:r>
            <a:endParaRPr b="1" sz="1800">
              <a:solidFill>
                <a:schemeClr val="dk1"/>
              </a:solidFill>
              <a:latin typeface="Century Gothic"/>
              <a:ea typeface="Century Gothic"/>
              <a:cs typeface="Century Gothic"/>
              <a:sym typeface="Century Gothic"/>
            </a:endParaRPr>
          </a:p>
          <a:p>
            <a:pPr indent="0" lvl="0" marL="0" rtl="0" algn="ctr">
              <a:spcBef>
                <a:spcPts val="0"/>
              </a:spcBef>
              <a:spcAft>
                <a:spcPts val="0"/>
              </a:spcAft>
              <a:buNone/>
            </a:pPr>
            <a:r>
              <a:t/>
            </a:r>
            <a:endParaRPr b="1" sz="1600">
              <a:solidFill>
                <a:schemeClr val="dk1"/>
              </a:solidFill>
              <a:latin typeface="Century Gothic"/>
              <a:ea typeface="Century Gothic"/>
              <a:cs typeface="Century Gothic"/>
              <a:sym typeface="Century Gothic"/>
            </a:endParaRPr>
          </a:p>
          <a:p>
            <a:pPr indent="0" lvl="0" marL="0" rtl="0" algn="ctr">
              <a:lnSpc>
                <a:spcPct val="115000"/>
              </a:lnSpc>
              <a:spcBef>
                <a:spcPts val="1200"/>
              </a:spcBef>
              <a:spcAft>
                <a:spcPts val="0"/>
              </a:spcAft>
              <a:buNone/>
            </a:pPr>
            <a:r>
              <a:rPr b="1" lang="en" sz="1600">
                <a:latin typeface="Century Gothic"/>
                <a:ea typeface="Century Gothic"/>
                <a:cs typeface="Century Gothic"/>
                <a:sym typeface="Century Gothic"/>
              </a:rPr>
              <a:t>According to friends and family, 21-year-old Amiri Reid, a Black trans woman, was the “life of the party. She had an infectious sense of humor. Amiri was fatally shot on Nov. 14, 2023, in Toledo, Ohio, while driving around her hometown with her friend Kajaun Richardson, a gender-expansive gay Black man.</a:t>
            </a:r>
            <a:endParaRPr b="1" sz="1600">
              <a:latin typeface="Century Gothic"/>
              <a:ea typeface="Century Gothic"/>
              <a:cs typeface="Century Gothic"/>
              <a:sym typeface="Century Gothic"/>
            </a:endParaRPr>
          </a:p>
          <a:p>
            <a:pPr indent="0" lvl="0" marL="0" rtl="0" algn="l">
              <a:spcBef>
                <a:spcPts val="1200"/>
              </a:spcBef>
              <a:spcAft>
                <a:spcPts val="0"/>
              </a:spcAft>
              <a:buNone/>
            </a:pPr>
            <a:r>
              <a:t/>
            </a:r>
            <a:endParaRPr b="1" sz="1800">
              <a:solidFill>
                <a:srgbClr val="111111"/>
              </a:solidFill>
              <a:latin typeface="Century Gothic"/>
              <a:ea typeface="Century Gothic"/>
              <a:cs typeface="Century Gothic"/>
              <a:sym typeface="Century Gothic"/>
            </a:endParaRPr>
          </a:p>
        </p:txBody>
      </p:sp>
      <p:pic>
        <p:nvPicPr>
          <p:cNvPr id="801" name="Google Shape;801;p47"/>
          <p:cNvPicPr preferRelativeResize="0"/>
          <p:nvPr/>
        </p:nvPicPr>
        <p:blipFill>
          <a:blip r:embed="rId3">
            <a:alphaModFix/>
          </a:blip>
          <a:stretch>
            <a:fillRect/>
          </a:stretch>
        </p:blipFill>
        <p:spPr>
          <a:xfrm>
            <a:off x="482800" y="482800"/>
            <a:ext cx="4034099" cy="403409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5" name="Shape 805"/>
        <p:cNvGrpSpPr/>
        <p:nvPr/>
      </p:nvGrpSpPr>
      <p:grpSpPr>
        <a:xfrm>
          <a:off x="0" y="0"/>
          <a:ext cx="0" cy="0"/>
          <a:chOff x="0" y="0"/>
          <a:chExt cx="0" cy="0"/>
        </a:xfrm>
      </p:grpSpPr>
      <p:sp>
        <p:nvSpPr>
          <p:cNvPr id="806" name="Google Shape;806;p48"/>
          <p:cNvSpPr/>
          <p:nvPr/>
        </p:nvSpPr>
        <p:spPr>
          <a:xfrm>
            <a:off x="8241050" y="708225"/>
            <a:ext cx="2303400" cy="1681200"/>
          </a:xfrm>
          <a:prstGeom prst="teardrop">
            <a:avLst>
              <a:gd fmla="val 139247" name="adj"/>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rchivo"/>
              <a:ea typeface="Archivo"/>
              <a:cs typeface="Archivo"/>
              <a:sym typeface="Archivo"/>
            </a:endParaRPr>
          </a:p>
        </p:txBody>
      </p:sp>
      <p:sp>
        <p:nvSpPr>
          <p:cNvPr id="807" name="Google Shape;807;p48"/>
          <p:cNvSpPr txBox="1"/>
          <p:nvPr/>
        </p:nvSpPr>
        <p:spPr>
          <a:xfrm>
            <a:off x="4669300" y="785400"/>
            <a:ext cx="4034100" cy="3389400"/>
          </a:xfrm>
          <a:prstGeom prst="rect">
            <a:avLst/>
          </a:prstGeom>
          <a:solidFill>
            <a:schemeClr val="lt2"/>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900">
                <a:solidFill>
                  <a:schemeClr val="dk1"/>
                </a:solidFill>
                <a:latin typeface="Century Gothic"/>
                <a:ea typeface="Century Gothic"/>
                <a:cs typeface="Century Gothic"/>
                <a:sym typeface="Century Gothic"/>
              </a:rPr>
              <a:t>Kejuan Richardson, 21</a:t>
            </a:r>
            <a:endParaRPr b="1" sz="1900">
              <a:solidFill>
                <a:schemeClr val="dk1"/>
              </a:solidFill>
              <a:latin typeface="Century Gothic"/>
              <a:ea typeface="Century Gothic"/>
              <a:cs typeface="Century Gothic"/>
              <a:sym typeface="Century Gothic"/>
            </a:endParaRPr>
          </a:p>
          <a:p>
            <a:pPr indent="0" lvl="0" marL="0" rtl="0" algn="ctr">
              <a:spcBef>
                <a:spcPts val="0"/>
              </a:spcBef>
              <a:spcAft>
                <a:spcPts val="0"/>
              </a:spcAft>
              <a:buNone/>
            </a:pPr>
            <a:r>
              <a:t/>
            </a:r>
            <a:endParaRPr b="1" sz="1600">
              <a:solidFill>
                <a:schemeClr val="dk1"/>
              </a:solidFill>
              <a:latin typeface="Century Gothic"/>
              <a:ea typeface="Century Gothic"/>
              <a:cs typeface="Century Gothic"/>
              <a:sym typeface="Century Gothic"/>
            </a:endParaRPr>
          </a:p>
          <a:p>
            <a:pPr indent="0" lvl="0" marL="0" rtl="0" algn="ctr">
              <a:lnSpc>
                <a:spcPct val="115000"/>
              </a:lnSpc>
              <a:spcBef>
                <a:spcPts val="1200"/>
              </a:spcBef>
              <a:spcAft>
                <a:spcPts val="1200"/>
              </a:spcAft>
              <a:buNone/>
            </a:pPr>
            <a:r>
              <a:rPr b="1" lang="en" sz="1600">
                <a:latin typeface="Century Gothic"/>
                <a:ea typeface="Century Gothic"/>
                <a:cs typeface="Century Gothic"/>
                <a:sym typeface="Century Gothic"/>
              </a:rPr>
              <a:t>Kejuan Richardson, a 21-year-old gender-expansive Black man, loved to sing and is remembered for their deep love of music by friends and family. On November 14, 2023, Kejuan, was shot and killed in Toledo, Ohio, while driving around their hometown with their friend, Amiri Reid, a Black transgender Black woman.</a:t>
            </a:r>
            <a:endParaRPr b="1" sz="1800">
              <a:solidFill>
                <a:srgbClr val="111111"/>
              </a:solidFill>
              <a:latin typeface="Century Gothic"/>
              <a:ea typeface="Century Gothic"/>
              <a:cs typeface="Century Gothic"/>
              <a:sym typeface="Century Gothic"/>
            </a:endParaRPr>
          </a:p>
        </p:txBody>
      </p:sp>
      <p:pic>
        <p:nvPicPr>
          <p:cNvPr id="808" name="Google Shape;808;p48"/>
          <p:cNvPicPr preferRelativeResize="0"/>
          <p:nvPr/>
        </p:nvPicPr>
        <p:blipFill>
          <a:blip r:embed="rId3">
            <a:alphaModFix/>
          </a:blip>
          <a:stretch>
            <a:fillRect/>
          </a:stretch>
        </p:blipFill>
        <p:spPr>
          <a:xfrm>
            <a:off x="486825" y="575762"/>
            <a:ext cx="3808675" cy="38086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2" name="Shape 812"/>
        <p:cNvGrpSpPr/>
        <p:nvPr/>
      </p:nvGrpSpPr>
      <p:grpSpPr>
        <a:xfrm>
          <a:off x="0" y="0"/>
          <a:ext cx="0" cy="0"/>
          <a:chOff x="0" y="0"/>
          <a:chExt cx="0" cy="0"/>
        </a:xfrm>
      </p:grpSpPr>
      <p:sp>
        <p:nvSpPr>
          <p:cNvPr id="813" name="Google Shape;813;p49"/>
          <p:cNvSpPr/>
          <p:nvPr/>
        </p:nvSpPr>
        <p:spPr>
          <a:xfrm>
            <a:off x="7547125" y="-343375"/>
            <a:ext cx="2303400" cy="1681200"/>
          </a:xfrm>
          <a:prstGeom prst="teardrop">
            <a:avLst>
              <a:gd fmla="val 139247" name="adj"/>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rchivo"/>
              <a:ea typeface="Archivo"/>
              <a:cs typeface="Archivo"/>
              <a:sym typeface="Archivo"/>
            </a:endParaRPr>
          </a:p>
        </p:txBody>
      </p:sp>
      <p:sp>
        <p:nvSpPr>
          <p:cNvPr id="814" name="Google Shape;814;p49"/>
          <p:cNvSpPr txBox="1"/>
          <p:nvPr/>
        </p:nvSpPr>
        <p:spPr>
          <a:xfrm>
            <a:off x="4638400" y="773275"/>
            <a:ext cx="4086900" cy="3389400"/>
          </a:xfrm>
          <a:prstGeom prst="rect">
            <a:avLst/>
          </a:prstGeom>
          <a:solidFill>
            <a:schemeClr val="lt2"/>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 sz="1900">
                <a:solidFill>
                  <a:schemeClr val="dk1"/>
                </a:solidFill>
                <a:latin typeface="Century Gothic"/>
                <a:ea typeface="Century Gothic"/>
                <a:cs typeface="Century Gothic"/>
                <a:sym typeface="Century Gothic"/>
              </a:rPr>
              <a:t>Savannah Ryan Williams, 38</a:t>
            </a:r>
            <a:endParaRPr b="1" sz="1900">
              <a:solidFill>
                <a:schemeClr val="dk1"/>
              </a:solidFill>
              <a:latin typeface="Century Gothic"/>
              <a:ea typeface="Century Gothic"/>
              <a:cs typeface="Century Gothic"/>
              <a:sym typeface="Century Gothic"/>
            </a:endParaRPr>
          </a:p>
          <a:p>
            <a:pPr indent="0" lvl="0" marL="0" rtl="0" algn="ctr">
              <a:spcBef>
                <a:spcPts val="0"/>
              </a:spcBef>
              <a:spcAft>
                <a:spcPts val="0"/>
              </a:spcAft>
              <a:buNone/>
            </a:pPr>
            <a:r>
              <a:t/>
            </a:r>
            <a:endParaRPr b="1" sz="1600">
              <a:solidFill>
                <a:srgbClr val="111111"/>
              </a:solidFill>
              <a:latin typeface="Century Gothic"/>
              <a:ea typeface="Century Gothic"/>
              <a:cs typeface="Century Gothic"/>
              <a:sym typeface="Century Gothic"/>
            </a:endParaRPr>
          </a:p>
          <a:p>
            <a:pPr indent="0" lvl="0" marL="0" rtl="0" algn="ctr">
              <a:lnSpc>
                <a:spcPct val="115000"/>
              </a:lnSpc>
              <a:spcBef>
                <a:spcPts val="1200"/>
              </a:spcBef>
              <a:spcAft>
                <a:spcPts val="1200"/>
              </a:spcAft>
              <a:buNone/>
            </a:pPr>
            <a:r>
              <a:rPr b="1" lang="en" sz="1600">
                <a:latin typeface="Century Gothic"/>
                <a:ea typeface="Century Gothic"/>
                <a:cs typeface="Century Gothic"/>
                <a:sym typeface="Century Gothic"/>
              </a:rPr>
              <a:t>Savannah Ryan Williams was described by her partner as a “loving, caring person.” Amber Muhm with The Aliveness Project described Savannah as “...fierce, full of life. She had a big personality and an even bigger heart.” Savannah was violently killed in Minneapolis, Minnesota on    November 29, 2023.</a:t>
            </a:r>
            <a:endParaRPr b="1" sz="1800">
              <a:solidFill>
                <a:srgbClr val="111111"/>
              </a:solidFill>
              <a:latin typeface="Century Gothic"/>
              <a:ea typeface="Century Gothic"/>
              <a:cs typeface="Century Gothic"/>
              <a:sym typeface="Century Gothic"/>
            </a:endParaRPr>
          </a:p>
        </p:txBody>
      </p:sp>
      <p:pic>
        <p:nvPicPr>
          <p:cNvPr id="815" name="Google Shape;815;p49"/>
          <p:cNvPicPr preferRelativeResize="0"/>
          <p:nvPr/>
        </p:nvPicPr>
        <p:blipFill>
          <a:blip r:embed="rId3">
            <a:alphaModFix/>
          </a:blip>
          <a:stretch>
            <a:fillRect/>
          </a:stretch>
        </p:blipFill>
        <p:spPr>
          <a:xfrm>
            <a:off x="141350" y="721850"/>
            <a:ext cx="4267201" cy="349224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International Transgender Day of Remembrance by Slidesgo">
  <a:themeElements>
    <a:clrScheme name="Simple Light">
      <a:dk1>
        <a:srgbClr val="020E1A"/>
      </a:dk1>
      <a:lt1>
        <a:srgbClr val="0DAABA"/>
      </a:lt1>
      <a:dk2>
        <a:srgbClr val="FFD2DD"/>
      </a:dk2>
      <a:lt2>
        <a:srgbClr val="FFFFFF"/>
      </a:lt2>
      <a:accent1>
        <a:srgbClr val="FFCAD7"/>
      </a:accent1>
      <a:accent2>
        <a:srgbClr val="FFA5B8"/>
      </a:accent2>
      <a:accent3>
        <a:srgbClr val="EF8FA6"/>
      </a:accent3>
      <a:accent4>
        <a:srgbClr val="68D2DD"/>
      </a:accent4>
      <a:accent5>
        <a:srgbClr val="FFFFFF"/>
      </a:accent5>
      <a:accent6>
        <a:srgbClr val="FFFFFF"/>
      </a:accent6>
      <a:hlink>
        <a:srgbClr val="020E1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